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31"/>
  </p:notesMasterIdLst>
  <p:handoutMasterIdLst>
    <p:handoutMasterId r:id="rId32"/>
  </p:handoutMasterIdLst>
  <p:sldIdLst>
    <p:sldId id="831" r:id="rId5"/>
    <p:sldId id="833" r:id="rId6"/>
    <p:sldId id="834" r:id="rId7"/>
    <p:sldId id="868" r:id="rId8"/>
    <p:sldId id="869" r:id="rId9"/>
    <p:sldId id="842" r:id="rId10"/>
    <p:sldId id="836" r:id="rId11"/>
    <p:sldId id="838" r:id="rId12"/>
    <p:sldId id="839" r:id="rId13"/>
    <p:sldId id="840" r:id="rId14"/>
    <p:sldId id="862" r:id="rId15"/>
    <p:sldId id="861" r:id="rId16"/>
    <p:sldId id="843" r:id="rId17"/>
    <p:sldId id="841" r:id="rId18"/>
    <p:sldId id="866" r:id="rId19"/>
    <p:sldId id="863" r:id="rId20"/>
    <p:sldId id="848" r:id="rId21"/>
    <p:sldId id="849" r:id="rId22"/>
    <p:sldId id="864" r:id="rId23"/>
    <p:sldId id="852" r:id="rId24"/>
    <p:sldId id="853" r:id="rId25"/>
    <p:sldId id="867" r:id="rId26"/>
    <p:sldId id="856" r:id="rId27"/>
    <p:sldId id="857" r:id="rId28"/>
    <p:sldId id="860" r:id="rId29"/>
    <p:sldId id="865" r:id="rId30"/>
  </p:sldIdLst>
  <p:sldSz cx="9144000" cy="5143500" type="screen16x9"/>
  <p:notesSz cx="6805613" cy="99441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521415D9-36F7-43E2-AB2F-B90AF26B5E84}">
      <p14:sectionLst xmlns:p14="http://schemas.microsoft.com/office/powerpoint/2010/main">
        <p14:section name="Default Section" id="{43B75A66-9E91-4DD9-B746-828A96ED2253}">
          <p14:sldIdLst>
            <p14:sldId id="831"/>
            <p14:sldId id="833"/>
            <p14:sldId id="834"/>
            <p14:sldId id="868"/>
            <p14:sldId id="869"/>
            <p14:sldId id="842"/>
            <p14:sldId id="836"/>
            <p14:sldId id="838"/>
            <p14:sldId id="839"/>
            <p14:sldId id="840"/>
            <p14:sldId id="862"/>
            <p14:sldId id="861"/>
            <p14:sldId id="843"/>
            <p14:sldId id="841"/>
            <p14:sldId id="866"/>
            <p14:sldId id="863"/>
            <p14:sldId id="848"/>
            <p14:sldId id="849"/>
            <p14:sldId id="864"/>
            <p14:sldId id="852"/>
            <p14:sldId id="853"/>
            <p14:sldId id="867"/>
            <p14:sldId id="856"/>
            <p14:sldId id="857"/>
            <p14:sldId id="860"/>
            <p14:sldId id="8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DF5A2"/>
    <a:srgbClr val="0AFF7D"/>
    <a:srgbClr val="DEDEDE"/>
    <a:srgbClr val="0070C0"/>
    <a:srgbClr val="F26A0E"/>
    <a:srgbClr val="F1A00F"/>
    <a:srgbClr val="404040"/>
    <a:srgbClr val="1C1C1C"/>
    <a:srgbClr val="66FFCC"/>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9660" autoAdjust="0"/>
  </p:normalViewPr>
  <p:slideViewPr>
    <p:cSldViewPr snapToGrid="0">
      <p:cViewPr varScale="1">
        <p:scale>
          <a:sx n="117" d="100"/>
          <a:sy n="117" d="100"/>
        </p:scale>
        <p:origin x="72" y="81"/>
      </p:cViewPr>
      <p:guideLst/>
    </p:cSldViewPr>
  </p:slideViewPr>
  <p:outlineViewPr>
    <p:cViewPr>
      <p:scale>
        <a:sx n="33" d="100"/>
        <a:sy n="33" d="100"/>
      </p:scale>
      <p:origin x="0" y="0"/>
    </p:cViewPr>
  </p:outlineViewPr>
  <p:notesTextViewPr>
    <p:cViewPr>
      <p:scale>
        <a:sx n="3" d="2"/>
        <a:sy n="3" d="2"/>
      </p:scale>
      <p:origin x="0" y="0"/>
    </p:cViewPr>
  </p:notesTextViewPr>
  <p:notesViewPr>
    <p:cSldViewPr snapToGrid="0">
      <p:cViewPr varScale="1">
        <p:scale>
          <a:sx n="57" d="100"/>
          <a:sy n="57" d="100"/>
        </p:scale>
        <p:origin x="3346" y="58"/>
      </p:cViewPr>
      <p:guideLst/>
    </p:cSldViewPr>
  </p:notesViewPr>
  <p:gridSpacing cx="719999" cy="719999"/>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42919CF-3A44-4BF7-B436-38F7397E2C4C}"/>
              </a:ext>
            </a:extLst>
          </p:cNvPr>
          <p:cNvSpPr>
            <a:spLocks noGrp="1"/>
          </p:cNvSpPr>
          <p:nvPr>
            <p:ph type="hdr" sz="quarter"/>
          </p:nvPr>
        </p:nvSpPr>
        <p:spPr>
          <a:xfrm>
            <a:off x="0" y="0"/>
            <a:ext cx="2949575" cy="498475"/>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170D1BEF-4216-4082-85F0-42F735418B3E}"/>
              </a:ext>
            </a:extLst>
          </p:cNvPr>
          <p:cNvSpPr>
            <a:spLocks noGrp="1"/>
          </p:cNvSpPr>
          <p:nvPr>
            <p:ph type="dt" sz="quarter" idx="1"/>
          </p:nvPr>
        </p:nvSpPr>
        <p:spPr>
          <a:xfrm>
            <a:off x="3854450" y="0"/>
            <a:ext cx="2949575" cy="498475"/>
          </a:xfrm>
          <a:prstGeom prst="rect">
            <a:avLst/>
          </a:prstGeom>
        </p:spPr>
        <p:txBody>
          <a:bodyPr vert="horz" lIns="91440" tIns="45720" rIns="91440" bIns="45720" rtlCol="0"/>
          <a:lstStyle>
            <a:lvl1pPr algn="r">
              <a:defRPr sz="1200"/>
            </a:lvl1pPr>
          </a:lstStyle>
          <a:p>
            <a:fld id="{E44FB16B-1176-4D1F-90C6-1E91B66FEBF2}" type="datetimeFigureOut">
              <a:rPr lang="en-GB" smtClean="0"/>
              <a:t>18/09/2021</a:t>
            </a:fld>
            <a:endParaRPr lang="en-GB"/>
          </a:p>
        </p:txBody>
      </p:sp>
      <p:sp>
        <p:nvSpPr>
          <p:cNvPr id="4" name="Footer Placeholder 3">
            <a:extLst>
              <a:ext uri="{FF2B5EF4-FFF2-40B4-BE49-F238E27FC236}">
                <a16:creationId xmlns:a16="http://schemas.microsoft.com/office/drawing/2014/main" id="{42C0CC4A-281D-4C85-A3F9-159C1A699CEE}"/>
              </a:ext>
            </a:extLst>
          </p:cNvPr>
          <p:cNvSpPr>
            <a:spLocks noGrp="1"/>
          </p:cNvSpPr>
          <p:nvPr>
            <p:ph type="ftr" sz="quarter" idx="2"/>
          </p:nvPr>
        </p:nvSpPr>
        <p:spPr>
          <a:xfrm>
            <a:off x="0" y="9445625"/>
            <a:ext cx="2949575" cy="498475"/>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B721B44B-F9E5-4713-9A95-D06107E4363F}"/>
              </a:ext>
            </a:extLst>
          </p:cNvPr>
          <p:cNvSpPr>
            <a:spLocks noGrp="1"/>
          </p:cNvSpPr>
          <p:nvPr>
            <p:ph type="sldNum" sz="quarter" idx="3"/>
          </p:nvPr>
        </p:nvSpPr>
        <p:spPr>
          <a:xfrm>
            <a:off x="3854450" y="9445625"/>
            <a:ext cx="2949575" cy="498475"/>
          </a:xfrm>
          <a:prstGeom prst="rect">
            <a:avLst/>
          </a:prstGeom>
        </p:spPr>
        <p:txBody>
          <a:bodyPr vert="horz" lIns="91440" tIns="45720" rIns="91440" bIns="45720" rtlCol="0" anchor="b"/>
          <a:lstStyle>
            <a:lvl1pPr algn="r">
              <a:defRPr sz="1200"/>
            </a:lvl1pPr>
          </a:lstStyle>
          <a:p>
            <a:fld id="{014BEF12-32EA-4ED1-A11A-9643211E3457}" type="slidenum">
              <a:rPr lang="en-GB" smtClean="0"/>
              <a:t>‹#›</a:t>
            </a:fld>
            <a:endParaRPr lang="en-GB"/>
          </a:p>
        </p:txBody>
      </p:sp>
    </p:spTree>
    <p:extLst>
      <p:ext uri="{BB962C8B-B14F-4D97-AF65-F5344CB8AC3E}">
        <p14:creationId xmlns:p14="http://schemas.microsoft.com/office/powerpoint/2010/main" val="50238348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4235226-B145-4E10-983B-1CC3FFD77C77}"/>
              </a:ext>
            </a:extLst>
          </p:cNvPr>
          <p:cNvSpPr>
            <a:spLocks noGrp="1"/>
          </p:cNvSpPr>
          <p:nvPr>
            <p:ph type="hdr" sz="quarter"/>
          </p:nvPr>
        </p:nvSpPr>
        <p:spPr>
          <a:xfrm>
            <a:off x="0" y="0"/>
            <a:ext cx="2949575" cy="496888"/>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GB"/>
          </a:p>
        </p:txBody>
      </p:sp>
      <p:sp>
        <p:nvSpPr>
          <p:cNvPr id="3" name="Date Placeholder 2">
            <a:extLst>
              <a:ext uri="{FF2B5EF4-FFF2-40B4-BE49-F238E27FC236}">
                <a16:creationId xmlns:a16="http://schemas.microsoft.com/office/drawing/2014/main" id="{C4CFC5A7-8C8B-4687-B28B-5BF9AEB6A4DE}"/>
              </a:ext>
            </a:extLst>
          </p:cNvPr>
          <p:cNvSpPr>
            <a:spLocks noGrp="1"/>
          </p:cNvSpPr>
          <p:nvPr>
            <p:ph type="dt" idx="1"/>
          </p:nvPr>
        </p:nvSpPr>
        <p:spPr>
          <a:xfrm>
            <a:off x="3854450" y="0"/>
            <a:ext cx="2949575" cy="496888"/>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6E418932-800F-49B7-9B85-80D8118CABFE}" type="datetimeFigureOut">
              <a:rPr lang="en-GB"/>
              <a:pPr>
                <a:defRPr/>
              </a:pPr>
              <a:t>18/09/2021</a:t>
            </a:fld>
            <a:endParaRPr lang="en-GB"/>
          </a:p>
        </p:txBody>
      </p:sp>
      <p:sp>
        <p:nvSpPr>
          <p:cNvPr id="4" name="Slide Image Placeholder 3">
            <a:extLst>
              <a:ext uri="{FF2B5EF4-FFF2-40B4-BE49-F238E27FC236}">
                <a16:creationId xmlns:a16="http://schemas.microsoft.com/office/drawing/2014/main" id="{46F1F158-007E-427F-8465-C2613159418F}"/>
              </a:ext>
            </a:extLst>
          </p:cNvPr>
          <p:cNvSpPr>
            <a:spLocks noGrp="1" noRot="1" noChangeAspect="1"/>
          </p:cNvSpPr>
          <p:nvPr>
            <p:ph type="sldImg" idx="2"/>
          </p:nvPr>
        </p:nvSpPr>
        <p:spPr>
          <a:xfrm>
            <a:off x="88900" y="746125"/>
            <a:ext cx="6627813" cy="3729038"/>
          </a:xfrm>
          <a:prstGeom prst="rect">
            <a:avLst/>
          </a:prstGeom>
          <a:noFill/>
          <a:ln w="12700">
            <a:solidFill>
              <a:prstClr val="black"/>
            </a:solidFill>
          </a:ln>
        </p:spPr>
        <p:txBody>
          <a:bodyPr vert="horz" lIns="91440" tIns="45720" rIns="91440" bIns="45720" rtlCol="0" anchor="ctr"/>
          <a:lstStyle/>
          <a:p>
            <a:pPr lvl="0"/>
            <a:endParaRPr lang="en-GB" noProof="0"/>
          </a:p>
        </p:txBody>
      </p:sp>
      <p:sp>
        <p:nvSpPr>
          <p:cNvPr id="5" name="Notes Placeholder 4">
            <a:extLst>
              <a:ext uri="{FF2B5EF4-FFF2-40B4-BE49-F238E27FC236}">
                <a16:creationId xmlns:a16="http://schemas.microsoft.com/office/drawing/2014/main" id="{44E36E06-D37F-4889-B95F-01BE44729479}"/>
              </a:ext>
            </a:extLst>
          </p:cNvPr>
          <p:cNvSpPr>
            <a:spLocks noGrp="1"/>
          </p:cNvSpPr>
          <p:nvPr>
            <p:ph type="body" sz="quarter" idx="3"/>
          </p:nvPr>
        </p:nvSpPr>
        <p:spPr>
          <a:xfrm>
            <a:off x="681038" y="4722813"/>
            <a:ext cx="5443537" cy="4475162"/>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6" name="Footer Placeholder 5">
            <a:extLst>
              <a:ext uri="{FF2B5EF4-FFF2-40B4-BE49-F238E27FC236}">
                <a16:creationId xmlns:a16="http://schemas.microsoft.com/office/drawing/2014/main" id="{07F15012-0BDA-4DFA-8088-A120A094BDD7}"/>
              </a:ext>
            </a:extLst>
          </p:cNvPr>
          <p:cNvSpPr>
            <a:spLocks noGrp="1"/>
          </p:cNvSpPr>
          <p:nvPr>
            <p:ph type="ftr" sz="quarter" idx="4"/>
          </p:nvPr>
        </p:nvSpPr>
        <p:spPr>
          <a:xfrm>
            <a:off x="0" y="9445625"/>
            <a:ext cx="2949575" cy="496888"/>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GB"/>
          </a:p>
        </p:txBody>
      </p:sp>
      <p:sp>
        <p:nvSpPr>
          <p:cNvPr id="7" name="Slide Number Placeholder 6">
            <a:extLst>
              <a:ext uri="{FF2B5EF4-FFF2-40B4-BE49-F238E27FC236}">
                <a16:creationId xmlns:a16="http://schemas.microsoft.com/office/drawing/2014/main" id="{39AE7443-C6D5-424B-AFA3-DE5D710955E3}"/>
              </a:ext>
            </a:extLst>
          </p:cNvPr>
          <p:cNvSpPr>
            <a:spLocks noGrp="1"/>
          </p:cNvSpPr>
          <p:nvPr>
            <p:ph type="sldNum" sz="quarter" idx="5"/>
          </p:nvPr>
        </p:nvSpPr>
        <p:spPr>
          <a:xfrm>
            <a:off x="3854450" y="9445625"/>
            <a:ext cx="2949575" cy="496888"/>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B20FE0A2-34EE-413D-B87D-BE548BE2D9D5}" type="slidenum">
              <a:rPr lang="en-GB" altLang="en-US"/>
              <a:pPr>
                <a:defRPr/>
              </a:pPr>
              <a:t>‹#›</a:t>
            </a:fld>
            <a:endParaRPr lang="en-GB"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32734064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27683624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16</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236030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17</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1929190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18</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3645705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19</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37302198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20</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42093083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21</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22501627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22</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10805677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1210058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24</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337275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B20FE0A2-34EE-413D-B87D-BE548BE2D9D5}" type="slidenum">
              <a:rPr lang="en-GB" altLang="en-US" smtClean="0"/>
              <a:pPr>
                <a:defRPr/>
              </a:pPr>
              <a:t>7</a:t>
            </a:fld>
            <a:endParaRPr lang="en-GB" altLang="en-US"/>
          </a:p>
        </p:txBody>
      </p:sp>
    </p:spTree>
    <p:extLst>
      <p:ext uri="{BB962C8B-B14F-4D97-AF65-F5344CB8AC3E}">
        <p14:creationId xmlns:p14="http://schemas.microsoft.com/office/powerpoint/2010/main" val="3845159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25</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34029199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26</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3049625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2685332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10131622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1240390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5277003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25609269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2517189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20FE0A2-34EE-413D-B87D-BE548BE2D9D5}" type="slidenum">
              <a:rPr kumimoji="0" lang="en-GB"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0" lang="en-GB"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23102033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op slide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4353560" cy="571512"/>
          </a:xfrm>
        </p:spPr>
        <p:txBody>
          <a:bodyPr/>
          <a:lstStyle>
            <a:lvl1pPr marL="0" indent="0">
              <a:lnSpc>
                <a:spcPct val="100000"/>
              </a:lnSpc>
              <a:buNone/>
              <a:defRPr sz="3400" b="1">
                <a:solidFill>
                  <a:schemeClr val="bg1"/>
                </a:solidFill>
              </a:defRPr>
            </a:lvl1pPr>
          </a:lstStyle>
          <a:p>
            <a:r>
              <a:rPr lang="en-US" dirty="0" err="1"/>
              <a:t>Slidedeck</a:t>
            </a:r>
            <a:r>
              <a:rPr lang="en-US" dirty="0"/>
              <a:t> title</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4353560"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C3458B68-B602-4B1E-8CDB-6CDDA65301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800" y="416704"/>
            <a:ext cx="2174239" cy="953238"/>
          </a:xfrm>
          <a:prstGeom prst="rect">
            <a:avLst/>
          </a:prstGeom>
        </p:spPr>
      </p:pic>
      <p:sp>
        <p:nvSpPr>
          <p:cNvPr id="27" name="Text Placeholder 25">
            <a:extLst>
              <a:ext uri="{FF2B5EF4-FFF2-40B4-BE49-F238E27FC236}">
                <a16:creationId xmlns:a16="http://schemas.microsoft.com/office/drawing/2014/main" id="{E7E58FB9-FEF2-4FAA-AB76-18AB01605D1B}"/>
              </a:ext>
            </a:extLst>
          </p:cNvPr>
          <p:cNvSpPr>
            <a:spLocks noGrp="1"/>
          </p:cNvSpPr>
          <p:nvPr>
            <p:ph type="body" sz="quarter" idx="12" hasCustomPrompt="1"/>
          </p:nvPr>
        </p:nvSpPr>
        <p:spPr>
          <a:xfrm>
            <a:off x="431800" y="3720363"/>
            <a:ext cx="4353560" cy="454025"/>
          </a:xfrm>
        </p:spPr>
        <p:txBody>
          <a:bodyPr/>
          <a:lstStyle>
            <a:lvl1pPr marL="0" indent="0">
              <a:buNone/>
              <a:defRPr sz="2800" b="0">
                <a:solidFill>
                  <a:schemeClr val="bg1"/>
                </a:solidFill>
              </a:defRPr>
            </a:lvl1pPr>
          </a:lstStyle>
          <a:p>
            <a:pPr lvl="0"/>
            <a:r>
              <a:rPr lang="en-US" dirty="0"/>
              <a:t>Presenter name</a:t>
            </a:r>
            <a:endParaRPr lang="en-GB" dirty="0"/>
          </a:p>
        </p:txBody>
      </p:sp>
      <p:sp>
        <p:nvSpPr>
          <p:cNvPr id="7" name="Picture Placeholder 10">
            <a:extLst>
              <a:ext uri="{FF2B5EF4-FFF2-40B4-BE49-F238E27FC236}">
                <a16:creationId xmlns:a16="http://schemas.microsoft.com/office/drawing/2014/main" id="{880E1784-6502-40DF-8151-F6A3B84DF5AA}"/>
              </a:ext>
            </a:extLst>
          </p:cNvPr>
          <p:cNvSpPr>
            <a:spLocks noGrp="1"/>
          </p:cNvSpPr>
          <p:nvPr>
            <p:ph type="pic" sz="quarter" idx="10" hasCustomPrompt="1"/>
          </p:nvPr>
        </p:nvSpPr>
        <p:spPr>
          <a:xfrm>
            <a:off x="5651872" y="0"/>
            <a:ext cx="3493714" cy="4573587"/>
          </a:xfrm>
          <a:custGeom>
            <a:avLst/>
            <a:gdLst>
              <a:gd name="connsiteX0" fmla="*/ 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0 w 3816350"/>
              <a:gd name="connsiteY4" fmla="*/ 0 h 3240087"/>
              <a:gd name="connsiteX0" fmla="*/ 6858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685800 w 3816350"/>
              <a:gd name="connsiteY4" fmla="*/ 0 h 3240087"/>
              <a:gd name="connsiteX0" fmla="*/ 18923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1892300 w 3816350"/>
              <a:gd name="connsiteY4" fmla="*/ 0 h 3240087"/>
              <a:gd name="connsiteX0" fmla="*/ 1206500 w 3130550"/>
              <a:gd name="connsiteY0" fmla="*/ 0 h 3240087"/>
              <a:gd name="connsiteX1" fmla="*/ 3130550 w 3130550"/>
              <a:gd name="connsiteY1" fmla="*/ 0 h 3240087"/>
              <a:gd name="connsiteX2" fmla="*/ 3130550 w 3130550"/>
              <a:gd name="connsiteY2" fmla="*/ 3240087 h 3240087"/>
              <a:gd name="connsiteX3" fmla="*/ 0 w 3130550"/>
              <a:gd name="connsiteY3" fmla="*/ 1754187 h 3240087"/>
              <a:gd name="connsiteX4" fmla="*/ 1206500 w 3130550"/>
              <a:gd name="connsiteY4" fmla="*/ 0 h 3240087"/>
              <a:gd name="connsiteX0" fmla="*/ 1822450 w 3746500"/>
              <a:gd name="connsiteY0" fmla="*/ 0 h 3240087"/>
              <a:gd name="connsiteX1" fmla="*/ 3746500 w 3746500"/>
              <a:gd name="connsiteY1" fmla="*/ 0 h 3240087"/>
              <a:gd name="connsiteX2" fmla="*/ 3746500 w 3746500"/>
              <a:gd name="connsiteY2" fmla="*/ 3240087 h 3240087"/>
              <a:gd name="connsiteX3" fmla="*/ 0 w 3746500"/>
              <a:gd name="connsiteY3" fmla="*/ 2154237 h 3240087"/>
              <a:gd name="connsiteX4" fmla="*/ 1822450 w 3746500"/>
              <a:gd name="connsiteY4" fmla="*/ 0 h 3240087"/>
              <a:gd name="connsiteX0" fmla="*/ 1822450 w 3752850"/>
              <a:gd name="connsiteY0" fmla="*/ 0 h 4097337"/>
              <a:gd name="connsiteX1" fmla="*/ 3746500 w 3752850"/>
              <a:gd name="connsiteY1" fmla="*/ 0 h 4097337"/>
              <a:gd name="connsiteX2" fmla="*/ 3752850 w 3752850"/>
              <a:gd name="connsiteY2" fmla="*/ 4097337 h 4097337"/>
              <a:gd name="connsiteX3" fmla="*/ 0 w 3752850"/>
              <a:gd name="connsiteY3" fmla="*/ 2154237 h 4097337"/>
              <a:gd name="connsiteX4" fmla="*/ 1822450 w 3752850"/>
              <a:gd name="connsiteY4" fmla="*/ 0 h 4097337"/>
              <a:gd name="connsiteX0" fmla="*/ 1682750 w 3613150"/>
              <a:gd name="connsiteY0" fmla="*/ 0 h 4097337"/>
              <a:gd name="connsiteX1" fmla="*/ 3606800 w 3613150"/>
              <a:gd name="connsiteY1" fmla="*/ 0 h 4097337"/>
              <a:gd name="connsiteX2" fmla="*/ 3613150 w 3613150"/>
              <a:gd name="connsiteY2" fmla="*/ 4097337 h 4097337"/>
              <a:gd name="connsiteX3" fmla="*/ 0 w 3613150"/>
              <a:gd name="connsiteY3" fmla="*/ 2014537 h 4097337"/>
              <a:gd name="connsiteX4" fmla="*/ 1682750 w 3613150"/>
              <a:gd name="connsiteY4" fmla="*/ 0 h 4097337"/>
              <a:gd name="connsiteX0" fmla="*/ 1682750 w 3613150"/>
              <a:gd name="connsiteY0" fmla="*/ 0 h 4573587"/>
              <a:gd name="connsiteX1" fmla="*/ 3606800 w 3613150"/>
              <a:gd name="connsiteY1" fmla="*/ 0 h 4573587"/>
              <a:gd name="connsiteX2" fmla="*/ 3613150 w 3613150"/>
              <a:gd name="connsiteY2" fmla="*/ 4573587 h 4573587"/>
              <a:gd name="connsiteX3" fmla="*/ 0 w 3613150"/>
              <a:gd name="connsiteY3" fmla="*/ 2014537 h 4573587"/>
              <a:gd name="connsiteX4" fmla="*/ 1682750 w 3613150"/>
              <a:gd name="connsiteY4" fmla="*/ 0 h 4573587"/>
              <a:gd name="connsiteX0" fmla="*/ 1682750 w 3610769"/>
              <a:gd name="connsiteY0" fmla="*/ 0 h 4573587"/>
              <a:gd name="connsiteX1" fmla="*/ 3606800 w 3610769"/>
              <a:gd name="connsiteY1" fmla="*/ 0 h 4573587"/>
              <a:gd name="connsiteX2" fmla="*/ 3610769 w 3610769"/>
              <a:gd name="connsiteY2" fmla="*/ 4573587 h 4573587"/>
              <a:gd name="connsiteX3" fmla="*/ 0 w 3610769"/>
              <a:gd name="connsiteY3" fmla="*/ 2014537 h 4573587"/>
              <a:gd name="connsiteX4" fmla="*/ 1682750 w 3610769"/>
              <a:gd name="connsiteY4" fmla="*/ 0 h 4573587"/>
              <a:gd name="connsiteX0" fmla="*/ 1682750 w 3607332"/>
              <a:gd name="connsiteY0" fmla="*/ 0 h 4573587"/>
              <a:gd name="connsiteX1" fmla="*/ 3606800 w 3607332"/>
              <a:gd name="connsiteY1" fmla="*/ 0 h 4573587"/>
              <a:gd name="connsiteX2" fmla="*/ 3606007 w 3607332"/>
              <a:gd name="connsiteY2" fmla="*/ 4573587 h 4573587"/>
              <a:gd name="connsiteX3" fmla="*/ 0 w 3607332"/>
              <a:gd name="connsiteY3" fmla="*/ 2014537 h 4573587"/>
              <a:gd name="connsiteX4" fmla="*/ 1682750 w 3607332"/>
              <a:gd name="connsiteY4" fmla="*/ 0 h 4573587"/>
              <a:gd name="connsiteX0" fmla="*/ 1682750 w 3608388"/>
              <a:gd name="connsiteY0" fmla="*/ 0 h 4573587"/>
              <a:gd name="connsiteX1" fmla="*/ 3606800 w 3608388"/>
              <a:gd name="connsiteY1" fmla="*/ 0 h 4573587"/>
              <a:gd name="connsiteX2" fmla="*/ 3608388 w 3608388"/>
              <a:gd name="connsiteY2" fmla="*/ 4573587 h 4573587"/>
              <a:gd name="connsiteX3" fmla="*/ 0 w 3608388"/>
              <a:gd name="connsiteY3" fmla="*/ 2014537 h 4573587"/>
              <a:gd name="connsiteX4" fmla="*/ 1682750 w 3608388"/>
              <a:gd name="connsiteY4" fmla="*/ 0 h 4573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388" h="4573587">
                <a:moveTo>
                  <a:pt x="1682750" y="0"/>
                </a:moveTo>
                <a:lnTo>
                  <a:pt x="3606800" y="0"/>
                </a:lnTo>
                <a:cubicBezTo>
                  <a:pt x="3608917" y="1365779"/>
                  <a:pt x="3606271" y="3207808"/>
                  <a:pt x="3608388" y="4573587"/>
                </a:cubicBezTo>
                <a:lnTo>
                  <a:pt x="0" y="2014537"/>
                </a:lnTo>
                <a:lnTo>
                  <a:pt x="1682750" y="0"/>
                </a:lnTo>
                <a:close/>
              </a:path>
            </a:pathLst>
          </a:custGeom>
        </p:spPr>
        <p:txBody>
          <a:bodyPr/>
          <a:lstStyle>
            <a:lvl1pPr marL="0" marR="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solidFill>
                  <a:schemeClr val="bg1"/>
                </a:solidFill>
              </a:defRPr>
            </a:lvl1pPr>
            <a:lvl3pPr marL="180975" indent="0">
              <a:buNone/>
              <a:defRPr/>
            </a:lvl3pPr>
            <a:lvl4pPr marL="612775" indent="0">
              <a:buNone/>
              <a:defRPr/>
            </a:lvl4pPr>
          </a:lstStyle>
          <a:p>
            <a:pPr marL="0" marR="0" lvl="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pPr>
            <a:r>
              <a:rPr lang="en-GB" dirty="0"/>
              <a:t>Click icon to insert picture. Don’t change slide background colour on this layout</a:t>
            </a:r>
          </a:p>
        </p:txBody>
      </p:sp>
    </p:spTree>
    <p:extLst>
      <p:ext uri="{BB962C8B-B14F-4D97-AF65-F5344CB8AC3E}">
        <p14:creationId xmlns:p14="http://schemas.microsoft.com/office/powerpoint/2010/main" val="756482105"/>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ullets, image (Light)">
    <p:bg>
      <p:bgPr>
        <a:solidFill>
          <a:schemeClr val="bg2"/>
        </a:solidFill>
        <a:effectLst/>
      </p:bgPr>
    </p:bg>
    <p:spTree>
      <p:nvGrpSpPr>
        <p:cNvPr id="1" name=""/>
        <p:cNvGrpSpPr/>
        <p:nvPr/>
      </p:nvGrpSpPr>
      <p:grpSpPr>
        <a:xfrm>
          <a:off x="0" y="0"/>
          <a:ext cx="0" cy="0"/>
          <a:chOff x="0" y="0"/>
          <a:chExt cx="0" cy="0"/>
        </a:xfrm>
      </p:grpSpPr>
      <p:sp>
        <p:nvSpPr>
          <p:cNvPr id="5" name="Text Placeholder 5">
            <a:extLst>
              <a:ext uri="{FF2B5EF4-FFF2-40B4-BE49-F238E27FC236}">
                <a16:creationId xmlns:a16="http://schemas.microsoft.com/office/drawing/2014/main" id="{53F70B52-F7B4-4FC4-9472-3F73A12A493D}"/>
              </a:ext>
            </a:extLst>
          </p:cNvPr>
          <p:cNvSpPr>
            <a:spLocks noGrp="1"/>
          </p:cNvSpPr>
          <p:nvPr>
            <p:ph type="body" sz="quarter" idx="11" hasCustomPrompt="1"/>
          </p:nvPr>
        </p:nvSpPr>
        <p:spPr>
          <a:xfrm>
            <a:off x="431800" y="682940"/>
            <a:ext cx="3920400" cy="3660460"/>
          </a:xfrm>
        </p:spPr>
        <p:txBody>
          <a:bodyPr/>
          <a:lstStyle>
            <a:lvl2pPr marL="288000" indent="-288000">
              <a:buFont typeface="Arial" panose="020B0604020202020204" pitchFamily="34" charset="0"/>
              <a:buChar char="–"/>
              <a:defRPr sz="2800">
                <a:solidFill>
                  <a:schemeClr val="tx1"/>
                </a:solidFill>
              </a:defRPr>
            </a:lvl2pPr>
            <a:lvl3pPr marL="180975" indent="0">
              <a:buNone/>
              <a:defRPr sz="2800">
                <a:solidFill>
                  <a:schemeClr val="tx1"/>
                </a:solidFill>
              </a:defRPr>
            </a:lvl3pPr>
          </a:lstStyle>
          <a:p>
            <a:pPr lvl="1"/>
            <a:r>
              <a:rPr lang="en-US" dirty="0"/>
              <a:t>4 to 6 bullet points</a:t>
            </a:r>
          </a:p>
        </p:txBody>
      </p:sp>
      <p:sp>
        <p:nvSpPr>
          <p:cNvPr id="7" name="Picture Placeholder 2">
            <a:extLst>
              <a:ext uri="{FF2B5EF4-FFF2-40B4-BE49-F238E27FC236}">
                <a16:creationId xmlns:a16="http://schemas.microsoft.com/office/drawing/2014/main" id="{1EFE4AFE-B570-485B-8926-6A4990AFE3DE}"/>
              </a:ext>
            </a:extLst>
          </p:cNvPr>
          <p:cNvSpPr>
            <a:spLocks noGrp="1"/>
          </p:cNvSpPr>
          <p:nvPr>
            <p:ph type="pic" sz="quarter" idx="10"/>
          </p:nvPr>
        </p:nvSpPr>
        <p:spPr>
          <a:xfrm>
            <a:off x="5251450" y="702659"/>
            <a:ext cx="3892550" cy="3640740"/>
          </a:xfrm>
        </p:spPr>
        <p:txBody>
          <a:bodyPr/>
          <a:lstStyle>
            <a:lvl1pPr marL="0" indent="0">
              <a:buNone/>
              <a:defRPr b="0">
                <a:solidFill>
                  <a:schemeClr val="tx1"/>
                </a:solidFill>
              </a:defRPr>
            </a:lvl1pPr>
          </a:lstStyle>
          <a:p>
            <a:r>
              <a:rPr lang="en-GB" dirty="0"/>
              <a:t>Click icon to add picture</a:t>
            </a:r>
          </a:p>
        </p:txBody>
      </p:sp>
    </p:spTree>
    <p:extLst>
      <p:ext uri="{BB962C8B-B14F-4D97-AF65-F5344CB8AC3E}">
        <p14:creationId xmlns:p14="http://schemas.microsoft.com/office/powerpoint/2010/main" val="1213745528"/>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2744" userDrawn="1">
          <p15:clr>
            <a:srgbClr val="FBAE40"/>
          </p15:clr>
        </p15:guide>
        <p15:guide id="6" pos="5488"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Heading, bullets, image (Dark) (Alt)">
    <p:bg>
      <p:bgPr>
        <a:solidFill>
          <a:schemeClr val="tx2"/>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4791076" y="683054"/>
            <a:ext cx="392112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 Placeholder 11">
            <a:extLst>
              <a:ext uri="{FF2B5EF4-FFF2-40B4-BE49-F238E27FC236}">
                <a16:creationId xmlns:a16="http://schemas.microsoft.com/office/drawing/2014/main" id="{28CE3D8B-96CC-4FD0-93BD-223110855409}"/>
              </a:ext>
            </a:extLst>
          </p:cNvPr>
          <p:cNvSpPr>
            <a:spLocks noGrp="1"/>
          </p:cNvSpPr>
          <p:nvPr>
            <p:ph type="body" sz="quarter" idx="13" hasCustomPrompt="1"/>
          </p:nvPr>
        </p:nvSpPr>
        <p:spPr>
          <a:xfrm>
            <a:off x="4791075" y="682940"/>
            <a:ext cx="3921125" cy="545115"/>
          </a:xfrm>
        </p:spPr>
        <p:txBody>
          <a:bodyPr/>
          <a:lstStyle>
            <a:lvl1pPr marL="0" indent="0">
              <a:buNone/>
              <a:defRPr sz="2800">
                <a:solidFill>
                  <a:schemeClr val="bg1"/>
                </a:solidFill>
              </a:defRPr>
            </a:lvl1pPr>
            <a:lvl2pPr>
              <a:defRPr sz="1800"/>
            </a:lvl2pPr>
            <a:lvl3pPr>
              <a:defRPr sz="1800"/>
            </a:lvl3pPr>
            <a:lvl4pPr>
              <a:defRPr sz="1800"/>
            </a:lvl4pPr>
            <a:lvl5pPr>
              <a:defRPr sz="1800"/>
            </a:lvl5pPr>
          </a:lstStyle>
          <a:p>
            <a:pPr lvl="0"/>
            <a:r>
              <a:rPr lang="en-GB" dirty="0"/>
              <a:t>Summary heading</a:t>
            </a:r>
          </a:p>
        </p:txBody>
      </p:sp>
      <p:sp>
        <p:nvSpPr>
          <p:cNvPr id="6" name="Picture Placeholder 2">
            <a:extLst>
              <a:ext uri="{FF2B5EF4-FFF2-40B4-BE49-F238E27FC236}">
                <a16:creationId xmlns:a16="http://schemas.microsoft.com/office/drawing/2014/main" id="{657E95CB-6286-4E8D-8ABC-6A9BD85351FD}"/>
              </a:ext>
            </a:extLst>
          </p:cNvPr>
          <p:cNvSpPr>
            <a:spLocks noGrp="1"/>
          </p:cNvSpPr>
          <p:nvPr>
            <p:ph type="pic" sz="quarter" idx="10"/>
          </p:nvPr>
        </p:nvSpPr>
        <p:spPr>
          <a:xfrm>
            <a:off x="0" y="702659"/>
            <a:ext cx="3892550" cy="3640740"/>
          </a:xfrm>
        </p:spPr>
        <p:txBody>
          <a:bodyPr/>
          <a:lstStyle>
            <a:lvl1pPr marL="0" indent="0">
              <a:buNone/>
              <a:defRPr b="0">
                <a:solidFill>
                  <a:schemeClr val="bg1"/>
                </a:solidFill>
              </a:defRPr>
            </a:lvl1pPr>
          </a:lstStyle>
          <a:p>
            <a:r>
              <a:rPr lang="en-GB" dirty="0"/>
              <a:t>Click icon to add picture</a:t>
            </a:r>
          </a:p>
        </p:txBody>
      </p:sp>
      <p:sp>
        <p:nvSpPr>
          <p:cNvPr id="9" name="Text Placeholder 25">
            <a:extLst>
              <a:ext uri="{FF2B5EF4-FFF2-40B4-BE49-F238E27FC236}">
                <a16:creationId xmlns:a16="http://schemas.microsoft.com/office/drawing/2014/main" id="{FA79611A-8145-4287-999D-C17E624B80A5}"/>
              </a:ext>
            </a:extLst>
          </p:cNvPr>
          <p:cNvSpPr>
            <a:spLocks noGrp="1"/>
          </p:cNvSpPr>
          <p:nvPr>
            <p:ph type="body" sz="quarter" idx="12" hasCustomPrompt="1"/>
          </p:nvPr>
        </p:nvSpPr>
        <p:spPr>
          <a:xfrm>
            <a:off x="4791075" y="1294731"/>
            <a:ext cx="3921125" cy="3048668"/>
          </a:xfrm>
        </p:spPr>
        <p:txBody>
          <a:bodyPr/>
          <a:lstStyle>
            <a:lvl1pPr marL="288000" indent="-288000">
              <a:buFont typeface="Arial" panose="020B0604020202020204" pitchFamily="34" charset="0"/>
              <a:buChar char="–"/>
              <a:defRPr sz="2800" b="0">
                <a:solidFill>
                  <a:schemeClr val="bg1"/>
                </a:solidFill>
              </a:defRPr>
            </a:lvl1pPr>
          </a:lstStyle>
          <a:p>
            <a:pPr lvl="0"/>
            <a:r>
              <a:rPr lang="en-US" dirty="0"/>
              <a:t>4 to 6 bullet points</a:t>
            </a:r>
            <a:endParaRPr lang="en-GB" dirty="0"/>
          </a:p>
        </p:txBody>
      </p:sp>
    </p:spTree>
    <p:extLst>
      <p:ext uri="{BB962C8B-B14F-4D97-AF65-F5344CB8AC3E}">
        <p14:creationId xmlns:p14="http://schemas.microsoft.com/office/powerpoint/2010/main" val="558609366"/>
      </p:ext>
    </p:extLst>
  </p:cSld>
  <p:clrMapOvr>
    <a:masterClrMapping/>
  </p:clrMapOvr>
  <p:extLst>
    <p:ext uri="{DCECCB84-F9BA-43D5-87BE-67443E8EF086}">
      <p15:sldGuideLst xmlns:p15="http://schemas.microsoft.com/office/powerpoint/2012/main">
        <p15:guide id="3" orient="horz" pos="2981">
          <p15:clr>
            <a:srgbClr val="FBAE40"/>
          </p15:clr>
        </p15:guide>
        <p15:guide id="4" orient="horz" pos="259">
          <p15:clr>
            <a:srgbClr val="FBAE40"/>
          </p15:clr>
        </p15:guide>
        <p15:guide id="5" pos="5488">
          <p15:clr>
            <a:srgbClr val="FBAE40"/>
          </p15:clr>
        </p15:guide>
        <p15:guide id="6" pos="3016">
          <p15:clr>
            <a:srgbClr val="FBAE40"/>
          </p15:clr>
        </p15:guide>
        <p15:guide id="7" pos="27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Heading, bullets, image (Light) (Alt)">
    <p:bg>
      <p:bgPr>
        <a:solidFill>
          <a:schemeClr val="bg2"/>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4791076" y="683054"/>
            <a:ext cx="392112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11">
            <a:extLst>
              <a:ext uri="{FF2B5EF4-FFF2-40B4-BE49-F238E27FC236}">
                <a16:creationId xmlns:a16="http://schemas.microsoft.com/office/drawing/2014/main" id="{28CE3D8B-96CC-4FD0-93BD-223110855409}"/>
              </a:ext>
            </a:extLst>
          </p:cNvPr>
          <p:cNvSpPr>
            <a:spLocks noGrp="1"/>
          </p:cNvSpPr>
          <p:nvPr>
            <p:ph type="body" sz="quarter" idx="13" hasCustomPrompt="1"/>
          </p:nvPr>
        </p:nvSpPr>
        <p:spPr>
          <a:xfrm>
            <a:off x="4791075" y="682940"/>
            <a:ext cx="3921125" cy="545115"/>
          </a:xfrm>
        </p:spPr>
        <p:txBody>
          <a:bodyPr/>
          <a:lstStyle>
            <a:lvl1pPr marL="0" indent="0">
              <a:buNone/>
              <a:defRPr sz="2800"/>
            </a:lvl1pPr>
            <a:lvl2pPr>
              <a:defRPr sz="1800"/>
            </a:lvl2pPr>
            <a:lvl3pPr>
              <a:defRPr sz="1800"/>
            </a:lvl3pPr>
            <a:lvl4pPr>
              <a:defRPr sz="1800"/>
            </a:lvl4pPr>
            <a:lvl5pPr>
              <a:defRPr sz="1800"/>
            </a:lvl5pPr>
          </a:lstStyle>
          <a:p>
            <a:pPr lvl="0"/>
            <a:r>
              <a:rPr lang="en-GB" dirty="0"/>
              <a:t>Summary heading</a:t>
            </a:r>
          </a:p>
        </p:txBody>
      </p:sp>
      <p:sp>
        <p:nvSpPr>
          <p:cNvPr id="7" name="Text Placeholder 5">
            <a:extLst>
              <a:ext uri="{FF2B5EF4-FFF2-40B4-BE49-F238E27FC236}">
                <a16:creationId xmlns:a16="http://schemas.microsoft.com/office/drawing/2014/main" id="{88E39823-F30B-468B-8008-58BE47430174}"/>
              </a:ext>
            </a:extLst>
          </p:cNvPr>
          <p:cNvSpPr>
            <a:spLocks noGrp="1"/>
          </p:cNvSpPr>
          <p:nvPr>
            <p:ph type="body" sz="quarter" idx="11" hasCustomPrompt="1"/>
          </p:nvPr>
        </p:nvSpPr>
        <p:spPr>
          <a:xfrm>
            <a:off x="4791076" y="1294731"/>
            <a:ext cx="3921124" cy="3048668"/>
          </a:xfrm>
        </p:spPr>
        <p:txBody>
          <a:bodyPr/>
          <a:lstStyle>
            <a:lvl2pPr marL="288000" indent="-288000">
              <a:buFont typeface="Arial" panose="020B0604020202020204" pitchFamily="34" charset="0"/>
              <a:buChar char="–"/>
              <a:defRPr sz="2800">
                <a:solidFill>
                  <a:schemeClr val="tx1"/>
                </a:solidFill>
              </a:defRPr>
            </a:lvl2pPr>
            <a:lvl3pPr marL="180975" indent="0">
              <a:buNone/>
              <a:defRPr sz="2800">
                <a:solidFill>
                  <a:schemeClr val="bg1"/>
                </a:solidFill>
              </a:defRPr>
            </a:lvl3pPr>
          </a:lstStyle>
          <a:p>
            <a:pPr lvl="1"/>
            <a:r>
              <a:rPr lang="en-US" dirty="0"/>
              <a:t>4 to 6 bullet points</a:t>
            </a:r>
          </a:p>
        </p:txBody>
      </p:sp>
      <p:sp>
        <p:nvSpPr>
          <p:cNvPr id="6" name="Picture Placeholder 2">
            <a:extLst>
              <a:ext uri="{FF2B5EF4-FFF2-40B4-BE49-F238E27FC236}">
                <a16:creationId xmlns:a16="http://schemas.microsoft.com/office/drawing/2014/main" id="{657E95CB-6286-4E8D-8ABC-6A9BD85351FD}"/>
              </a:ext>
            </a:extLst>
          </p:cNvPr>
          <p:cNvSpPr>
            <a:spLocks noGrp="1"/>
          </p:cNvSpPr>
          <p:nvPr>
            <p:ph type="pic" sz="quarter" idx="10"/>
          </p:nvPr>
        </p:nvSpPr>
        <p:spPr>
          <a:xfrm>
            <a:off x="0" y="702659"/>
            <a:ext cx="3892550" cy="3640740"/>
          </a:xfrm>
        </p:spPr>
        <p:txBody>
          <a:bodyPr/>
          <a:lstStyle>
            <a:lvl1pPr marL="0" indent="0">
              <a:buNone/>
              <a:defRPr b="0">
                <a:solidFill>
                  <a:schemeClr val="tx1"/>
                </a:solidFill>
              </a:defRPr>
            </a:lvl1pPr>
          </a:lstStyle>
          <a:p>
            <a:r>
              <a:rPr lang="en-GB" dirty="0"/>
              <a:t>Click icon to add picture</a:t>
            </a:r>
          </a:p>
        </p:txBody>
      </p:sp>
    </p:spTree>
    <p:extLst>
      <p:ext uri="{BB962C8B-B14F-4D97-AF65-F5344CB8AC3E}">
        <p14:creationId xmlns:p14="http://schemas.microsoft.com/office/powerpoint/2010/main" val="2600203034"/>
      </p:ext>
    </p:extLst>
  </p:cSld>
  <p:clrMapOvr>
    <a:masterClrMapping/>
  </p:clrMapOvr>
  <p:extLst>
    <p:ext uri="{DCECCB84-F9BA-43D5-87BE-67443E8EF086}">
      <p15:sldGuideLst xmlns:p15="http://schemas.microsoft.com/office/powerpoint/2012/main">
        <p15:guide id="3" orient="horz" pos="2981">
          <p15:clr>
            <a:srgbClr val="FBAE40"/>
          </p15:clr>
        </p15:guide>
        <p15:guide id="4" orient="horz" pos="259">
          <p15:clr>
            <a:srgbClr val="FBAE40"/>
          </p15:clr>
        </p15:guide>
        <p15:guide id="5" pos="5488">
          <p15:clr>
            <a:srgbClr val="FBAE40"/>
          </p15:clr>
        </p15:guide>
        <p15:guide id="6" pos="3016" userDrawn="1">
          <p15:clr>
            <a:srgbClr val="FBAE40"/>
          </p15:clr>
        </p15:guide>
        <p15:guide id="7" pos="2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ullets, image (Dark) (Alt)">
    <p:bg>
      <p:bgPr>
        <a:solidFill>
          <a:schemeClr val="tx2"/>
        </a:solidFill>
        <a:effectLst/>
      </p:bgPr>
    </p:bg>
    <p:spTree>
      <p:nvGrpSpPr>
        <p:cNvPr id="1" name=""/>
        <p:cNvGrpSpPr/>
        <p:nvPr/>
      </p:nvGrpSpPr>
      <p:grpSpPr>
        <a:xfrm>
          <a:off x="0" y="0"/>
          <a:ext cx="0" cy="0"/>
          <a:chOff x="0" y="0"/>
          <a:chExt cx="0" cy="0"/>
        </a:xfrm>
      </p:grpSpPr>
      <p:sp>
        <p:nvSpPr>
          <p:cNvPr id="8" name="Text Placeholder 11">
            <a:extLst>
              <a:ext uri="{FF2B5EF4-FFF2-40B4-BE49-F238E27FC236}">
                <a16:creationId xmlns:a16="http://schemas.microsoft.com/office/drawing/2014/main" id="{1BA11250-F612-4164-9C20-CAEEC9CF7F9C}"/>
              </a:ext>
            </a:extLst>
          </p:cNvPr>
          <p:cNvSpPr>
            <a:spLocks noGrp="1"/>
          </p:cNvSpPr>
          <p:nvPr>
            <p:ph type="body" sz="quarter" idx="14" hasCustomPrompt="1"/>
          </p:nvPr>
        </p:nvSpPr>
        <p:spPr>
          <a:xfrm>
            <a:off x="4791076" y="682940"/>
            <a:ext cx="3921124" cy="3660460"/>
          </a:xfrm>
        </p:spPr>
        <p:txBody>
          <a:bodyPr/>
          <a:lstStyle>
            <a:lvl1pPr marL="288000" indent="-288000">
              <a:buFont typeface="Arial" panose="020B0604020202020204" pitchFamily="34" charset="0"/>
              <a:buChar char="–"/>
              <a:defRPr sz="2800">
                <a:solidFill>
                  <a:schemeClr val="bg1"/>
                </a:solidFill>
              </a:defRPr>
            </a:lvl1pPr>
            <a:lvl2pPr>
              <a:defRPr sz="1800"/>
            </a:lvl2pPr>
            <a:lvl3pPr>
              <a:defRPr sz="1800"/>
            </a:lvl3pPr>
            <a:lvl4pPr>
              <a:defRPr sz="1800"/>
            </a:lvl4pPr>
            <a:lvl5pPr>
              <a:defRPr sz="1800"/>
            </a:lvl5pPr>
          </a:lstStyle>
          <a:p>
            <a:pPr lvl="0"/>
            <a:r>
              <a:rPr lang="en-GB" dirty="0"/>
              <a:t>4 to 6 bullet points</a:t>
            </a:r>
          </a:p>
        </p:txBody>
      </p:sp>
      <p:sp>
        <p:nvSpPr>
          <p:cNvPr id="5" name="Picture Placeholder 2">
            <a:extLst>
              <a:ext uri="{FF2B5EF4-FFF2-40B4-BE49-F238E27FC236}">
                <a16:creationId xmlns:a16="http://schemas.microsoft.com/office/drawing/2014/main" id="{66DCB931-AF3E-493E-BBC5-0ACD78686AB6}"/>
              </a:ext>
            </a:extLst>
          </p:cNvPr>
          <p:cNvSpPr>
            <a:spLocks noGrp="1"/>
          </p:cNvSpPr>
          <p:nvPr>
            <p:ph type="pic" sz="quarter" idx="10"/>
          </p:nvPr>
        </p:nvSpPr>
        <p:spPr>
          <a:xfrm>
            <a:off x="0" y="702659"/>
            <a:ext cx="3892550" cy="3640740"/>
          </a:xfrm>
        </p:spPr>
        <p:txBody>
          <a:bodyPr/>
          <a:lstStyle>
            <a:lvl1pPr marL="0" indent="0">
              <a:buNone/>
              <a:defRPr b="0">
                <a:solidFill>
                  <a:schemeClr val="bg1"/>
                </a:solidFill>
              </a:defRPr>
            </a:lvl1pPr>
          </a:lstStyle>
          <a:p>
            <a:r>
              <a:rPr lang="en-GB" dirty="0"/>
              <a:t>Click icon to add picture</a:t>
            </a:r>
          </a:p>
        </p:txBody>
      </p:sp>
    </p:spTree>
    <p:extLst>
      <p:ext uri="{BB962C8B-B14F-4D97-AF65-F5344CB8AC3E}">
        <p14:creationId xmlns:p14="http://schemas.microsoft.com/office/powerpoint/2010/main" val="3793268686"/>
      </p:ext>
    </p:extLst>
  </p:cSld>
  <p:clrMapOvr>
    <a:masterClrMapping/>
  </p:clrMapOvr>
  <p:extLst>
    <p:ext uri="{DCECCB84-F9BA-43D5-87BE-67443E8EF086}">
      <p15:sldGuideLst xmlns:p15="http://schemas.microsoft.com/office/powerpoint/2012/main">
        <p15:guide id="3" orient="horz" pos="2981">
          <p15:clr>
            <a:srgbClr val="FBAE40"/>
          </p15:clr>
        </p15:guide>
        <p15:guide id="4" orient="horz" pos="259">
          <p15:clr>
            <a:srgbClr val="FBAE40"/>
          </p15:clr>
        </p15:guide>
        <p15:guide id="5" pos="5488">
          <p15:clr>
            <a:srgbClr val="FBAE40"/>
          </p15:clr>
        </p15:guide>
        <p15:guide id="6" pos="272" userDrawn="1">
          <p15:clr>
            <a:srgbClr val="FBAE40"/>
          </p15:clr>
        </p15:guide>
        <p15:guide id="7" pos="3016"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ullets, image (Alt)">
    <p:bg>
      <p:bgPr>
        <a:solidFill>
          <a:schemeClr val="bg2"/>
        </a:solidFill>
        <a:effectLst/>
      </p:bgPr>
    </p:bg>
    <p:spTree>
      <p:nvGrpSpPr>
        <p:cNvPr id="1" name=""/>
        <p:cNvGrpSpPr/>
        <p:nvPr/>
      </p:nvGrpSpPr>
      <p:grpSpPr>
        <a:xfrm>
          <a:off x="0" y="0"/>
          <a:ext cx="0" cy="0"/>
          <a:chOff x="0" y="0"/>
          <a:chExt cx="0" cy="0"/>
        </a:xfrm>
      </p:grpSpPr>
      <p:sp>
        <p:nvSpPr>
          <p:cNvPr id="5" name="Text Placeholder 5">
            <a:extLst>
              <a:ext uri="{FF2B5EF4-FFF2-40B4-BE49-F238E27FC236}">
                <a16:creationId xmlns:a16="http://schemas.microsoft.com/office/drawing/2014/main" id="{53F70B52-F7B4-4FC4-9472-3F73A12A493D}"/>
              </a:ext>
            </a:extLst>
          </p:cNvPr>
          <p:cNvSpPr>
            <a:spLocks noGrp="1"/>
          </p:cNvSpPr>
          <p:nvPr>
            <p:ph type="body" sz="quarter" idx="11" hasCustomPrompt="1"/>
          </p:nvPr>
        </p:nvSpPr>
        <p:spPr>
          <a:xfrm>
            <a:off x="4787900" y="682940"/>
            <a:ext cx="3920400" cy="3660460"/>
          </a:xfrm>
        </p:spPr>
        <p:txBody>
          <a:bodyPr/>
          <a:lstStyle>
            <a:lvl2pPr marL="288000" indent="-288000">
              <a:buFont typeface="Arial" panose="020B0604020202020204" pitchFamily="34" charset="0"/>
              <a:buChar char="–"/>
              <a:defRPr sz="2800">
                <a:solidFill>
                  <a:schemeClr val="tx1"/>
                </a:solidFill>
              </a:defRPr>
            </a:lvl2pPr>
            <a:lvl3pPr marL="180975" indent="0">
              <a:buNone/>
              <a:defRPr sz="2800">
                <a:solidFill>
                  <a:schemeClr val="tx1"/>
                </a:solidFill>
              </a:defRPr>
            </a:lvl3pPr>
          </a:lstStyle>
          <a:p>
            <a:pPr lvl="1"/>
            <a:r>
              <a:rPr lang="en-US" dirty="0"/>
              <a:t>4 to 6 bullet points</a:t>
            </a:r>
          </a:p>
        </p:txBody>
      </p:sp>
      <p:sp>
        <p:nvSpPr>
          <p:cNvPr id="4" name="Picture Placeholder 2">
            <a:extLst>
              <a:ext uri="{FF2B5EF4-FFF2-40B4-BE49-F238E27FC236}">
                <a16:creationId xmlns:a16="http://schemas.microsoft.com/office/drawing/2014/main" id="{E819D4C3-6603-43E5-90D7-20E616ECFDD9}"/>
              </a:ext>
            </a:extLst>
          </p:cNvPr>
          <p:cNvSpPr>
            <a:spLocks noGrp="1"/>
          </p:cNvSpPr>
          <p:nvPr>
            <p:ph type="pic" sz="quarter" idx="10"/>
          </p:nvPr>
        </p:nvSpPr>
        <p:spPr>
          <a:xfrm>
            <a:off x="0" y="702659"/>
            <a:ext cx="3892550" cy="3640740"/>
          </a:xfrm>
        </p:spPr>
        <p:txBody>
          <a:bodyPr/>
          <a:lstStyle>
            <a:lvl1pPr marL="0" indent="0">
              <a:buNone/>
              <a:defRPr b="0">
                <a:solidFill>
                  <a:schemeClr val="tx1"/>
                </a:solidFill>
              </a:defRPr>
            </a:lvl1pPr>
          </a:lstStyle>
          <a:p>
            <a:r>
              <a:rPr lang="en-GB" dirty="0"/>
              <a:t>Click icon to add picture</a:t>
            </a:r>
          </a:p>
        </p:txBody>
      </p:sp>
    </p:spTree>
    <p:extLst>
      <p:ext uri="{BB962C8B-B14F-4D97-AF65-F5344CB8AC3E}">
        <p14:creationId xmlns:p14="http://schemas.microsoft.com/office/powerpoint/2010/main" val="2241130733"/>
      </p:ext>
    </p:extLst>
  </p:cSld>
  <p:clrMapOvr>
    <a:masterClrMapping/>
  </p:clrMapOvr>
  <p:extLst>
    <p:ext uri="{DCECCB84-F9BA-43D5-87BE-67443E8EF086}">
      <p15:sldGuideLst xmlns:p15="http://schemas.microsoft.com/office/powerpoint/2012/main">
        <p15:guide id="3" orient="horz" pos="2981">
          <p15:clr>
            <a:srgbClr val="FBAE40"/>
          </p15:clr>
        </p15:guide>
        <p15:guide id="4" orient="horz" pos="259">
          <p15:clr>
            <a:srgbClr val="FBAE40"/>
          </p15:clr>
        </p15:guide>
        <p15:guide id="5" pos="5488">
          <p15:clr>
            <a:srgbClr val="FBAE40"/>
          </p15:clr>
        </p15:guide>
        <p15:guide id="6" pos="3016" userDrawn="1">
          <p15:clr>
            <a:srgbClr val="FBAE40"/>
          </p15:clr>
        </p15:guide>
        <p15:guide id="7" pos="272"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2 images (Dark)">
    <p:bg>
      <p:bgPr>
        <a:solidFill>
          <a:schemeClr val="tx2"/>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9B5299B8-75C7-4CEB-9D2A-D2DB0A44F4D4}"/>
              </a:ext>
            </a:extLst>
          </p:cNvPr>
          <p:cNvCxnSpPr>
            <a:cxnSpLocks/>
          </p:cNvCxnSpPr>
          <p:nvPr userDrawn="1"/>
        </p:nvCxnSpPr>
        <p:spPr>
          <a:xfrm>
            <a:off x="1079500" y="3123886"/>
            <a:ext cx="3034585"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Picture Placeholder 2">
            <a:extLst>
              <a:ext uri="{FF2B5EF4-FFF2-40B4-BE49-F238E27FC236}">
                <a16:creationId xmlns:a16="http://schemas.microsoft.com/office/drawing/2014/main" id="{63DD6AC7-34D2-4DCA-AEEA-3FFE241C700A}"/>
              </a:ext>
            </a:extLst>
          </p:cNvPr>
          <p:cNvSpPr>
            <a:spLocks noGrp="1"/>
          </p:cNvSpPr>
          <p:nvPr>
            <p:ph type="pic" sz="quarter" idx="10"/>
          </p:nvPr>
        </p:nvSpPr>
        <p:spPr>
          <a:xfrm>
            <a:off x="1079500" y="992188"/>
            <a:ext cx="3060700" cy="1923283"/>
          </a:xfrm>
        </p:spPr>
        <p:txBody>
          <a:bodyPr/>
          <a:lstStyle>
            <a:lvl1pPr marL="0" indent="0">
              <a:buNone/>
              <a:defRPr b="0">
                <a:solidFill>
                  <a:schemeClr val="bg1"/>
                </a:solidFill>
              </a:defRPr>
            </a:lvl1pPr>
          </a:lstStyle>
          <a:p>
            <a:r>
              <a:rPr lang="en-GB" dirty="0"/>
              <a:t>Click icon to add picture</a:t>
            </a:r>
          </a:p>
        </p:txBody>
      </p:sp>
      <p:sp>
        <p:nvSpPr>
          <p:cNvPr id="13" name="Picture Placeholder 2">
            <a:extLst>
              <a:ext uri="{FF2B5EF4-FFF2-40B4-BE49-F238E27FC236}">
                <a16:creationId xmlns:a16="http://schemas.microsoft.com/office/drawing/2014/main" id="{DDDC7B71-8338-4886-9324-FE1079858609}"/>
              </a:ext>
            </a:extLst>
          </p:cNvPr>
          <p:cNvSpPr>
            <a:spLocks noGrp="1"/>
          </p:cNvSpPr>
          <p:nvPr>
            <p:ph type="pic" sz="quarter" idx="11"/>
          </p:nvPr>
        </p:nvSpPr>
        <p:spPr>
          <a:xfrm>
            <a:off x="5003801" y="992188"/>
            <a:ext cx="3060699" cy="1923283"/>
          </a:xfrm>
        </p:spPr>
        <p:txBody>
          <a:bodyPr/>
          <a:lstStyle>
            <a:lvl1pPr marL="0" indent="0">
              <a:buNone/>
              <a:defRPr b="0">
                <a:solidFill>
                  <a:schemeClr val="bg1"/>
                </a:solidFill>
              </a:defRPr>
            </a:lvl1pPr>
          </a:lstStyle>
          <a:p>
            <a:r>
              <a:rPr lang="en-GB" dirty="0"/>
              <a:t>Click icon to add picture</a:t>
            </a:r>
          </a:p>
        </p:txBody>
      </p:sp>
      <p:cxnSp>
        <p:nvCxnSpPr>
          <p:cNvPr id="14" name="Straight Connector 13">
            <a:extLst>
              <a:ext uri="{FF2B5EF4-FFF2-40B4-BE49-F238E27FC236}">
                <a16:creationId xmlns:a16="http://schemas.microsoft.com/office/drawing/2014/main" id="{1F0D6B7F-4D7A-4A69-8F7D-C94B97D75491}"/>
              </a:ext>
            </a:extLst>
          </p:cNvPr>
          <p:cNvCxnSpPr>
            <a:cxnSpLocks/>
          </p:cNvCxnSpPr>
          <p:nvPr userDrawn="1"/>
        </p:nvCxnSpPr>
        <p:spPr>
          <a:xfrm>
            <a:off x="5003803" y="3123886"/>
            <a:ext cx="3060700"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2E9D6D81-F605-4611-878D-235C279E4A8E}"/>
              </a:ext>
            </a:extLst>
          </p:cNvPr>
          <p:cNvSpPr>
            <a:spLocks noGrp="1"/>
          </p:cNvSpPr>
          <p:nvPr>
            <p:ph type="body" sz="quarter" idx="15" hasCustomPrompt="1"/>
          </p:nvPr>
        </p:nvSpPr>
        <p:spPr>
          <a:xfrm>
            <a:off x="1079500" y="3154366"/>
            <a:ext cx="3050407" cy="1362389"/>
          </a:xfrm>
        </p:spPr>
        <p:txBody>
          <a:bodyPr/>
          <a:lstStyle>
            <a:lvl1pPr>
              <a:spcAft>
                <a:spcPts val="600"/>
              </a:spcAft>
              <a:defRPr>
                <a:solidFill>
                  <a:schemeClr val="bg1"/>
                </a:solidFill>
              </a:defRPr>
            </a:lvl1pPr>
          </a:lstStyle>
          <a:p>
            <a:pPr lvl="0"/>
            <a:r>
              <a:rPr lang="en-US" dirty="0"/>
              <a:t>Click to add text</a:t>
            </a:r>
          </a:p>
        </p:txBody>
      </p:sp>
      <p:sp>
        <p:nvSpPr>
          <p:cNvPr id="16" name="Text Placeholder 10">
            <a:extLst>
              <a:ext uri="{FF2B5EF4-FFF2-40B4-BE49-F238E27FC236}">
                <a16:creationId xmlns:a16="http://schemas.microsoft.com/office/drawing/2014/main" id="{7EC6CF01-8567-4E9F-AA45-61AA44F6B90E}"/>
              </a:ext>
            </a:extLst>
          </p:cNvPr>
          <p:cNvSpPr>
            <a:spLocks noGrp="1"/>
          </p:cNvSpPr>
          <p:nvPr>
            <p:ph type="body" sz="quarter" idx="16" hasCustomPrompt="1"/>
          </p:nvPr>
        </p:nvSpPr>
        <p:spPr>
          <a:xfrm>
            <a:off x="5003802" y="3154365"/>
            <a:ext cx="3060700" cy="1362389"/>
          </a:xfrm>
        </p:spPr>
        <p:txBody>
          <a:bodyPr/>
          <a:lstStyle>
            <a:lvl1pPr>
              <a:spcAft>
                <a:spcPts val="600"/>
              </a:spcAft>
              <a:defRPr>
                <a:solidFill>
                  <a:schemeClr val="bg1"/>
                </a:solidFill>
              </a:defRPr>
            </a:lvl1pPr>
          </a:lstStyle>
          <a:p>
            <a:pPr lvl="0"/>
            <a:r>
              <a:rPr lang="en-US" dirty="0"/>
              <a:t>Click to add text</a:t>
            </a:r>
          </a:p>
        </p:txBody>
      </p:sp>
    </p:spTree>
    <p:extLst>
      <p:ext uri="{BB962C8B-B14F-4D97-AF65-F5344CB8AC3E}">
        <p14:creationId xmlns:p14="http://schemas.microsoft.com/office/powerpoint/2010/main" val="379347660"/>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userDrawn="1">
          <p15:clr>
            <a:srgbClr val="FBAE40"/>
          </p15:clr>
        </p15:guide>
        <p15:guide id="7" pos="680" userDrawn="1">
          <p15:clr>
            <a:srgbClr val="FBAE40"/>
          </p15:clr>
        </p15:guide>
        <p15:guide id="8" pos="3152" userDrawn="1">
          <p15:clr>
            <a:srgbClr val="FBAE40"/>
          </p15:clr>
        </p15:guide>
        <p15:guide id="9" pos="508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2 images (Light)">
    <p:bg>
      <p:bgPr>
        <a:solidFill>
          <a:schemeClr val="bg2"/>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60AB5B7F-65EB-40B3-8ADF-96F4B0AC0201}"/>
              </a:ext>
            </a:extLst>
          </p:cNvPr>
          <p:cNvCxnSpPr>
            <a:cxnSpLocks/>
          </p:cNvCxnSpPr>
          <p:nvPr userDrawn="1"/>
        </p:nvCxnSpPr>
        <p:spPr>
          <a:xfrm>
            <a:off x="1079500" y="3123886"/>
            <a:ext cx="303458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Picture Placeholder 2">
            <a:extLst>
              <a:ext uri="{FF2B5EF4-FFF2-40B4-BE49-F238E27FC236}">
                <a16:creationId xmlns:a16="http://schemas.microsoft.com/office/drawing/2014/main" id="{D68D267A-F5EA-4642-8DED-8C076DFFD0B7}"/>
              </a:ext>
            </a:extLst>
          </p:cNvPr>
          <p:cNvSpPr>
            <a:spLocks noGrp="1"/>
          </p:cNvSpPr>
          <p:nvPr>
            <p:ph type="pic" sz="quarter" idx="10"/>
          </p:nvPr>
        </p:nvSpPr>
        <p:spPr>
          <a:xfrm>
            <a:off x="1079500" y="992188"/>
            <a:ext cx="3060700" cy="1923283"/>
          </a:xfrm>
        </p:spPr>
        <p:txBody>
          <a:bodyPr/>
          <a:lstStyle>
            <a:lvl1pPr marL="0" indent="0">
              <a:buNone/>
              <a:defRPr b="0">
                <a:solidFill>
                  <a:schemeClr val="tx1"/>
                </a:solidFill>
              </a:defRPr>
            </a:lvl1pPr>
          </a:lstStyle>
          <a:p>
            <a:r>
              <a:rPr lang="en-GB" dirty="0"/>
              <a:t>Click icon to add picture</a:t>
            </a:r>
          </a:p>
        </p:txBody>
      </p:sp>
      <p:sp>
        <p:nvSpPr>
          <p:cNvPr id="19" name="Picture Placeholder 2">
            <a:extLst>
              <a:ext uri="{FF2B5EF4-FFF2-40B4-BE49-F238E27FC236}">
                <a16:creationId xmlns:a16="http://schemas.microsoft.com/office/drawing/2014/main" id="{4ECC00A9-083C-4789-9FCC-AB8D7284A691}"/>
              </a:ext>
            </a:extLst>
          </p:cNvPr>
          <p:cNvSpPr>
            <a:spLocks noGrp="1"/>
          </p:cNvSpPr>
          <p:nvPr>
            <p:ph type="pic" sz="quarter" idx="11"/>
          </p:nvPr>
        </p:nvSpPr>
        <p:spPr>
          <a:xfrm>
            <a:off x="5003801" y="992188"/>
            <a:ext cx="3060699" cy="1923283"/>
          </a:xfrm>
        </p:spPr>
        <p:txBody>
          <a:bodyPr/>
          <a:lstStyle>
            <a:lvl1pPr marL="0" indent="0">
              <a:buNone/>
              <a:defRPr b="0">
                <a:solidFill>
                  <a:schemeClr val="tx1"/>
                </a:solidFill>
              </a:defRPr>
            </a:lvl1pPr>
          </a:lstStyle>
          <a:p>
            <a:r>
              <a:rPr lang="en-GB" dirty="0"/>
              <a:t>Click icon to add picture</a:t>
            </a:r>
          </a:p>
        </p:txBody>
      </p:sp>
      <p:cxnSp>
        <p:nvCxnSpPr>
          <p:cNvPr id="20" name="Straight Connector 19">
            <a:extLst>
              <a:ext uri="{FF2B5EF4-FFF2-40B4-BE49-F238E27FC236}">
                <a16:creationId xmlns:a16="http://schemas.microsoft.com/office/drawing/2014/main" id="{AB7EF0F4-6140-4CA6-AC02-2ADC1F1CA43D}"/>
              </a:ext>
            </a:extLst>
          </p:cNvPr>
          <p:cNvCxnSpPr>
            <a:cxnSpLocks/>
          </p:cNvCxnSpPr>
          <p:nvPr userDrawn="1"/>
        </p:nvCxnSpPr>
        <p:spPr>
          <a:xfrm>
            <a:off x="5003803" y="3123886"/>
            <a:ext cx="306070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10">
            <a:extLst>
              <a:ext uri="{FF2B5EF4-FFF2-40B4-BE49-F238E27FC236}">
                <a16:creationId xmlns:a16="http://schemas.microsoft.com/office/drawing/2014/main" id="{80CF1839-676C-46B5-A599-21AA96E532C0}"/>
              </a:ext>
            </a:extLst>
          </p:cNvPr>
          <p:cNvSpPr>
            <a:spLocks noGrp="1"/>
          </p:cNvSpPr>
          <p:nvPr>
            <p:ph type="body" sz="quarter" idx="15" hasCustomPrompt="1"/>
          </p:nvPr>
        </p:nvSpPr>
        <p:spPr>
          <a:xfrm>
            <a:off x="1079500" y="3154366"/>
            <a:ext cx="3050407" cy="1362389"/>
          </a:xfrm>
        </p:spPr>
        <p:txBody>
          <a:bodyPr/>
          <a:lstStyle>
            <a:lvl1pPr>
              <a:spcAft>
                <a:spcPts val="600"/>
              </a:spcAft>
              <a:defRPr>
                <a:solidFill>
                  <a:schemeClr val="tx1"/>
                </a:solidFill>
              </a:defRPr>
            </a:lvl1pPr>
          </a:lstStyle>
          <a:p>
            <a:pPr lvl="0"/>
            <a:r>
              <a:rPr lang="en-US" dirty="0"/>
              <a:t>Click to add text</a:t>
            </a:r>
          </a:p>
        </p:txBody>
      </p:sp>
      <p:sp>
        <p:nvSpPr>
          <p:cNvPr id="22" name="Text Placeholder 10">
            <a:extLst>
              <a:ext uri="{FF2B5EF4-FFF2-40B4-BE49-F238E27FC236}">
                <a16:creationId xmlns:a16="http://schemas.microsoft.com/office/drawing/2014/main" id="{20A1946A-052F-4EDE-BDC4-BAB850806D61}"/>
              </a:ext>
            </a:extLst>
          </p:cNvPr>
          <p:cNvSpPr>
            <a:spLocks noGrp="1"/>
          </p:cNvSpPr>
          <p:nvPr>
            <p:ph type="body" sz="quarter" idx="16" hasCustomPrompt="1"/>
          </p:nvPr>
        </p:nvSpPr>
        <p:spPr>
          <a:xfrm>
            <a:off x="5003802" y="3154365"/>
            <a:ext cx="3060700" cy="1362389"/>
          </a:xfrm>
        </p:spPr>
        <p:txBody>
          <a:bodyPr/>
          <a:lstStyle>
            <a:lvl1pPr>
              <a:spcAft>
                <a:spcPts val="600"/>
              </a:spcAft>
              <a:defRPr>
                <a:solidFill>
                  <a:schemeClr val="tx1"/>
                </a:solidFill>
              </a:defRPr>
            </a:lvl1pPr>
          </a:lstStyle>
          <a:p>
            <a:pPr lvl="0"/>
            <a:r>
              <a:rPr lang="en-US" dirty="0"/>
              <a:t>Click to add text</a:t>
            </a:r>
          </a:p>
        </p:txBody>
      </p:sp>
    </p:spTree>
    <p:extLst>
      <p:ext uri="{BB962C8B-B14F-4D97-AF65-F5344CB8AC3E}">
        <p14:creationId xmlns:p14="http://schemas.microsoft.com/office/powerpoint/2010/main" val="2435338059"/>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p15:clr>
            <a:srgbClr val="FBAE40"/>
          </p15:clr>
        </p15:guide>
        <p15:guide id="7" pos="680">
          <p15:clr>
            <a:srgbClr val="FBAE40"/>
          </p15:clr>
        </p15:guide>
        <p15:guide id="8" pos="3152">
          <p15:clr>
            <a:srgbClr val="FBAE40"/>
          </p15:clr>
        </p15:guide>
        <p15:guide id="9" pos="508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 images (Dark)">
    <p:bg>
      <p:bgPr>
        <a:solidFill>
          <a:schemeClr val="tx2"/>
        </a:solidFill>
        <a:effectLst/>
      </p:bgPr>
    </p:bg>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EC9224A-09C5-42AB-BE72-2D01A39D187F}"/>
              </a:ext>
            </a:extLst>
          </p:cNvPr>
          <p:cNvSpPr>
            <a:spLocks noGrp="1"/>
          </p:cNvSpPr>
          <p:nvPr>
            <p:ph type="body" sz="quarter" idx="13" hasCustomPrompt="1"/>
          </p:nvPr>
        </p:nvSpPr>
        <p:spPr>
          <a:xfrm>
            <a:off x="3311525" y="3160713"/>
            <a:ext cx="2520950" cy="701302"/>
          </a:xfrm>
        </p:spPr>
        <p:txBody>
          <a:bodyPr/>
          <a:lstStyle>
            <a:lvl1pPr marL="216000" indent="-216000">
              <a:spcAft>
                <a:spcPts val="500"/>
              </a:spcAft>
              <a:buFontTx/>
              <a:buChar char="–"/>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
        <p:nvSpPr>
          <p:cNvPr id="22" name="Text Placeholder 11">
            <a:extLst>
              <a:ext uri="{FF2B5EF4-FFF2-40B4-BE49-F238E27FC236}">
                <a16:creationId xmlns:a16="http://schemas.microsoft.com/office/drawing/2014/main" id="{223FD6B0-E4D1-480A-8912-97C55DB2CF6B}"/>
              </a:ext>
            </a:extLst>
          </p:cNvPr>
          <p:cNvSpPr>
            <a:spLocks noGrp="1"/>
          </p:cNvSpPr>
          <p:nvPr>
            <p:ph type="body" sz="quarter" idx="14" hasCustomPrompt="1"/>
          </p:nvPr>
        </p:nvSpPr>
        <p:spPr>
          <a:xfrm>
            <a:off x="6192200" y="3160713"/>
            <a:ext cx="2520950" cy="701301"/>
          </a:xfrm>
        </p:spPr>
        <p:txBody>
          <a:bodyPr/>
          <a:lstStyle>
            <a:lvl1pPr marL="216000" indent="-216000">
              <a:spcAft>
                <a:spcPts val="500"/>
              </a:spcAft>
              <a:buFontTx/>
              <a:buChar char="–"/>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3132603"/>
            <a:ext cx="251936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431800" y="1254440"/>
            <a:ext cx="2519363" cy="1692000"/>
          </a:xfrm>
        </p:spPr>
        <p:txBody>
          <a:bodyPr/>
          <a:lstStyle>
            <a:lvl1pPr marL="0" indent="0">
              <a:buNone/>
              <a:defRPr b="0">
                <a:solidFill>
                  <a:schemeClr val="bg1"/>
                </a:solidFill>
              </a:defRPr>
            </a:lvl1pPr>
          </a:lstStyle>
          <a:p>
            <a:r>
              <a:rPr lang="en-GB" dirty="0"/>
              <a:t>Click icon to add picture</a:t>
            </a:r>
          </a:p>
        </p:txBody>
      </p:sp>
      <p:sp>
        <p:nvSpPr>
          <p:cNvPr id="8" name="Picture Placeholder 2">
            <a:extLst>
              <a:ext uri="{FF2B5EF4-FFF2-40B4-BE49-F238E27FC236}">
                <a16:creationId xmlns:a16="http://schemas.microsoft.com/office/drawing/2014/main" id="{2F6DC436-4D86-413D-BBB3-A15CE4285A13}"/>
              </a:ext>
            </a:extLst>
          </p:cNvPr>
          <p:cNvSpPr>
            <a:spLocks noGrp="1"/>
          </p:cNvSpPr>
          <p:nvPr>
            <p:ph type="pic" sz="quarter" idx="11"/>
          </p:nvPr>
        </p:nvSpPr>
        <p:spPr>
          <a:xfrm>
            <a:off x="3312000" y="1254440"/>
            <a:ext cx="2520000" cy="1692000"/>
          </a:xfrm>
        </p:spPr>
        <p:txBody>
          <a:bodyPr/>
          <a:lstStyle>
            <a:lvl1pPr marL="0" indent="0">
              <a:buNone/>
              <a:defRPr b="0">
                <a:solidFill>
                  <a:schemeClr val="bg1"/>
                </a:solidFill>
              </a:defRPr>
            </a:lvl1pPr>
          </a:lstStyle>
          <a:p>
            <a:r>
              <a:rPr lang="en-GB" dirty="0"/>
              <a:t>Click icon to add picture</a:t>
            </a:r>
          </a:p>
        </p:txBody>
      </p:sp>
      <p:sp>
        <p:nvSpPr>
          <p:cNvPr id="9" name="Picture Placeholder 2">
            <a:extLst>
              <a:ext uri="{FF2B5EF4-FFF2-40B4-BE49-F238E27FC236}">
                <a16:creationId xmlns:a16="http://schemas.microsoft.com/office/drawing/2014/main" id="{5337A4C9-22E2-49AC-B029-CC29936ED356}"/>
              </a:ext>
            </a:extLst>
          </p:cNvPr>
          <p:cNvSpPr>
            <a:spLocks noGrp="1"/>
          </p:cNvSpPr>
          <p:nvPr>
            <p:ph type="pic" sz="quarter" idx="12"/>
          </p:nvPr>
        </p:nvSpPr>
        <p:spPr>
          <a:xfrm>
            <a:off x="6192200" y="1254442"/>
            <a:ext cx="2520000" cy="1692000"/>
          </a:xfrm>
        </p:spPr>
        <p:txBody>
          <a:bodyPr/>
          <a:lstStyle>
            <a:lvl1pPr marL="0" indent="0">
              <a:buNone/>
              <a:defRPr b="0">
                <a:solidFill>
                  <a:schemeClr val="bg1"/>
                </a:solidFill>
              </a:defRPr>
            </a:lvl1pPr>
          </a:lstStyle>
          <a:p>
            <a:r>
              <a:rPr lang="en-GB" dirty="0"/>
              <a:t>Click icon to add picture</a:t>
            </a:r>
          </a:p>
        </p:txBody>
      </p:sp>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3312000" y="3124983"/>
            <a:ext cx="2520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9A2A627-4CB8-4EF2-85D8-B14D75F9C353}"/>
              </a:ext>
            </a:extLst>
          </p:cNvPr>
          <p:cNvCxnSpPr>
            <a:cxnSpLocks/>
          </p:cNvCxnSpPr>
          <p:nvPr userDrawn="1"/>
        </p:nvCxnSpPr>
        <p:spPr>
          <a:xfrm>
            <a:off x="6192200" y="3124983"/>
            <a:ext cx="2520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 Placeholder 10">
            <a:extLst>
              <a:ext uri="{FF2B5EF4-FFF2-40B4-BE49-F238E27FC236}">
                <a16:creationId xmlns:a16="http://schemas.microsoft.com/office/drawing/2014/main" id="{8B5972E1-EF4A-4234-99B1-AF32BAA9EA9D}"/>
              </a:ext>
            </a:extLst>
          </p:cNvPr>
          <p:cNvSpPr>
            <a:spLocks noGrp="1"/>
          </p:cNvSpPr>
          <p:nvPr>
            <p:ph type="body" sz="quarter" idx="16" hasCustomPrompt="1"/>
          </p:nvPr>
        </p:nvSpPr>
        <p:spPr>
          <a:xfrm>
            <a:off x="430850" y="3161758"/>
            <a:ext cx="2519363" cy="700256"/>
          </a:xfrm>
        </p:spPr>
        <p:txBody>
          <a:bodyPr/>
          <a:lstStyle>
            <a:lvl1pPr marL="216000" indent="-216000">
              <a:spcAft>
                <a:spcPts val="600"/>
              </a:spcAft>
              <a:defRPr sz="1800">
                <a:solidFill>
                  <a:schemeClr val="bg1"/>
                </a:solidFill>
              </a:defRPr>
            </a:lvl1pPr>
          </a:lstStyle>
          <a:p>
            <a:pPr lvl="0"/>
            <a:r>
              <a:rPr lang="en-US" dirty="0"/>
              <a:t>Click to add text</a:t>
            </a:r>
          </a:p>
        </p:txBody>
      </p:sp>
    </p:spTree>
    <p:extLst>
      <p:ext uri="{BB962C8B-B14F-4D97-AF65-F5344CB8AC3E}">
        <p14:creationId xmlns:p14="http://schemas.microsoft.com/office/powerpoint/2010/main" val="3015935439"/>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859" userDrawn="1">
          <p15:clr>
            <a:srgbClr val="FBAE40"/>
          </p15:clr>
        </p15:guide>
        <p15:guide id="8" pos="3674" userDrawn="1">
          <p15:clr>
            <a:srgbClr val="FBAE40"/>
          </p15:clr>
        </p15:guide>
        <p15:guide id="9" pos="3901" userDrawn="1">
          <p15:clr>
            <a:srgbClr val="FBAE40"/>
          </p15:clr>
        </p15:guide>
        <p15:guide id="10" pos="2086"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3 images (Light)">
    <p:bg>
      <p:bgPr>
        <a:solidFill>
          <a:schemeClr val="bg2"/>
        </a:solidFill>
        <a:effectLst/>
      </p:bgPr>
    </p:bg>
    <p:spTree>
      <p:nvGrpSpPr>
        <p:cNvPr id="1" name=""/>
        <p:cNvGrpSpPr/>
        <p:nvPr/>
      </p:nvGrpSpPr>
      <p:grpSpPr>
        <a:xfrm>
          <a:off x="0" y="0"/>
          <a:ext cx="0" cy="0"/>
          <a:chOff x="0" y="0"/>
          <a:chExt cx="0" cy="0"/>
        </a:xfrm>
      </p:grpSpPr>
      <p:sp>
        <p:nvSpPr>
          <p:cNvPr id="23" name="Text Placeholder 11">
            <a:extLst>
              <a:ext uri="{FF2B5EF4-FFF2-40B4-BE49-F238E27FC236}">
                <a16:creationId xmlns:a16="http://schemas.microsoft.com/office/drawing/2014/main" id="{C9863077-8CC3-4BBF-B430-3855EC0D669A}"/>
              </a:ext>
            </a:extLst>
          </p:cNvPr>
          <p:cNvSpPr>
            <a:spLocks noGrp="1"/>
          </p:cNvSpPr>
          <p:nvPr>
            <p:ph type="body" sz="quarter" idx="13" hasCustomPrompt="1"/>
          </p:nvPr>
        </p:nvSpPr>
        <p:spPr>
          <a:xfrm>
            <a:off x="3311525" y="3160713"/>
            <a:ext cx="2520950" cy="701302"/>
          </a:xfrm>
        </p:spPr>
        <p:txBody>
          <a:bodyPr/>
          <a:lstStyle>
            <a:lvl1pPr marL="288000" indent="-288000">
              <a:spcAft>
                <a:spcPts val="500"/>
              </a:spcAft>
              <a:buFontTx/>
              <a:buChar char="–"/>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
        <p:nvSpPr>
          <p:cNvPr id="24" name="Text Placeholder 11">
            <a:extLst>
              <a:ext uri="{FF2B5EF4-FFF2-40B4-BE49-F238E27FC236}">
                <a16:creationId xmlns:a16="http://schemas.microsoft.com/office/drawing/2014/main" id="{DA455E2B-2D9B-44D5-AF1B-E5C2833F6E58}"/>
              </a:ext>
            </a:extLst>
          </p:cNvPr>
          <p:cNvSpPr>
            <a:spLocks noGrp="1"/>
          </p:cNvSpPr>
          <p:nvPr>
            <p:ph type="body" sz="quarter" idx="14" hasCustomPrompt="1"/>
          </p:nvPr>
        </p:nvSpPr>
        <p:spPr>
          <a:xfrm>
            <a:off x="6192200" y="3160713"/>
            <a:ext cx="2520950" cy="701301"/>
          </a:xfrm>
        </p:spPr>
        <p:txBody>
          <a:bodyPr/>
          <a:lstStyle>
            <a:lvl1pPr marL="288000" indent="-288000">
              <a:spcAft>
                <a:spcPts val="500"/>
              </a:spcAft>
              <a:buFontTx/>
              <a:buChar char="–"/>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
        <p:nvSpPr>
          <p:cNvPr id="25" name="Title 7">
            <a:extLst>
              <a:ext uri="{FF2B5EF4-FFF2-40B4-BE49-F238E27FC236}">
                <a16:creationId xmlns:a16="http://schemas.microsoft.com/office/drawing/2014/main" id="{40A893CA-5C26-4EC6-BAD0-71AE64858893}"/>
              </a:ext>
            </a:extLst>
          </p:cNvPr>
          <p:cNvSpPr>
            <a:spLocks noGrp="1"/>
          </p:cNvSpPr>
          <p:nvPr>
            <p:ph type="title" hasCustomPrompt="1"/>
          </p:nvPr>
        </p:nvSpPr>
        <p:spPr>
          <a:xfrm>
            <a:off x="431800" y="3160713"/>
            <a:ext cx="2520000" cy="701304"/>
          </a:xfrm>
        </p:spPr>
        <p:txBody>
          <a:bodyPr/>
          <a:lstStyle>
            <a:lvl1pPr marL="288000" indent="-288000">
              <a:lnSpc>
                <a:spcPct val="100000"/>
              </a:lnSpc>
              <a:spcAft>
                <a:spcPts val="500"/>
              </a:spcAft>
              <a:buFontTx/>
              <a:buChar char="–"/>
              <a:defRPr sz="1800" b="0">
                <a:solidFill>
                  <a:schemeClr val="tx1"/>
                </a:solidFill>
              </a:defRPr>
            </a:lvl1pPr>
          </a:lstStyle>
          <a:p>
            <a:r>
              <a:rPr lang="en-US" dirty="0"/>
              <a:t>Click to add text</a:t>
            </a:r>
            <a:endParaRPr lang="en-GB" dirty="0"/>
          </a:p>
        </p:txBody>
      </p:sp>
      <p:cxnSp>
        <p:nvCxnSpPr>
          <p:cNvPr id="26" name="Straight Connector 25">
            <a:extLst>
              <a:ext uri="{FF2B5EF4-FFF2-40B4-BE49-F238E27FC236}">
                <a16:creationId xmlns:a16="http://schemas.microsoft.com/office/drawing/2014/main" id="{2471527B-53ED-44E4-B84A-A9BF95EDB671}"/>
              </a:ext>
            </a:extLst>
          </p:cNvPr>
          <p:cNvCxnSpPr>
            <a:cxnSpLocks/>
          </p:cNvCxnSpPr>
          <p:nvPr userDrawn="1"/>
        </p:nvCxnSpPr>
        <p:spPr>
          <a:xfrm>
            <a:off x="431800" y="3132603"/>
            <a:ext cx="252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Picture Placeholder 2">
            <a:extLst>
              <a:ext uri="{FF2B5EF4-FFF2-40B4-BE49-F238E27FC236}">
                <a16:creationId xmlns:a16="http://schemas.microsoft.com/office/drawing/2014/main" id="{BB69E7F7-A753-4EE6-A6F6-2E1E77308480}"/>
              </a:ext>
            </a:extLst>
          </p:cNvPr>
          <p:cNvSpPr>
            <a:spLocks noGrp="1"/>
          </p:cNvSpPr>
          <p:nvPr>
            <p:ph type="pic" sz="quarter" idx="10"/>
          </p:nvPr>
        </p:nvSpPr>
        <p:spPr>
          <a:xfrm>
            <a:off x="431800" y="1254440"/>
            <a:ext cx="2520000" cy="1692000"/>
          </a:xfrm>
        </p:spPr>
        <p:txBody>
          <a:bodyPr/>
          <a:lstStyle>
            <a:lvl1pPr marL="0" indent="0">
              <a:buNone/>
              <a:defRPr b="0">
                <a:solidFill>
                  <a:schemeClr val="tx1"/>
                </a:solidFill>
              </a:defRPr>
            </a:lvl1pPr>
          </a:lstStyle>
          <a:p>
            <a:r>
              <a:rPr lang="en-GB" dirty="0"/>
              <a:t>Click icon to add picture</a:t>
            </a:r>
          </a:p>
        </p:txBody>
      </p:sp>
      <p:sp>
        <p:nvSpPr>
          <p:cNvPr id="28" name="Picture Placeholder 2">
            <a:extLst>
              <a:ext uri="{FF2B5EF4-FFF2-40B4-BE49-F238E27FC236}">
                <a16:creationId xmlns:a16="http://schemas.microsoft.com/office/drawing/2014/main" id="{C756934B-E4E0-4141-9A7B-4932B5A304A4}"/>
              </a:ext>
            </a:extLst>
          </p:cNvPr>
          <p:cNvSpPr>
            <a:spLocks noGrp="1"/>
          </p:cNvSpPr>
          <p:nvPr>
            <p:ph type="pic" sz="quarter" idx="11"/>
          </p:nvPr>
        </p:nvSpPr>
        <p:spPr>
          <a:xfrm>
            <a:off x="3312000" y="1254440"/>
            <a:ext cx="2520000" cy="1692000"/>
          </a:xfrm>
        </p:spPr>
        <p:txBody>
          <a:bodyPr/>
          <a:lstStyle>
            <a:lvl1pPr marL="0" indent="0">
              <a:buNone/>
              <a:defRPr b="0">
                <a:solidFill>
                  <a:schemeClr val="tx1"/>
                </a:solidFill>
              </a:defRPr>
            </a:lvl1pPr>
          </a:lstStyle>
          <a:p>
            <a:r>
              <a:rPr lang="en-GB" dirty="0"/>
              <a:t>Click icon to add picture</a:t>
            </a:r>
          </a:p>
        </p:txBody>
      </p:sp>
      <p:sp>
        <p:nvSpPr>
          <p:cNvPr id="29" name="Picture Placeholder 2">
            <a:extLst>
              <a:ext uri="{FF2B5EF4-FFF2-40B4-BE49-F238E27FC236}">
                <a16:creationId xmlns:a16="http://schemas.microsoft.com/office/drawing/2014/main" id="{9E943CD3-34B8-45E5-AFBD-CA8813D4BE61}"/>
              </a:ext>
            </a:extLst>
          </p:cNvPr>
          <p:cNvSpPr>
            <a:spLocks noGrp="1"/>
          </p:cNvSpPr>
          <p:nvPr>
            <p:ph type="pic" sz="quarter" idx="12"/>
          </p:nvPr>
        </p:nvSpPr>
        <p:spPr>
          <a:xfrm>
            <a:off x="6192200" y="1254442"/>
            <a:ext cx="2520000" cy="1692000"/>
          </a:xfrm>
        </p:spPr>
        <p:txBody>
          <a:bodyPr/>
          <a:lstStyle>
            <a:lvl1pPr marL="0" indent="0">
              <a:buNone/>
              <a:defRPr b="0">
                <a:solidFill>
                  <a:schemeClr val="tx1"/>
                </a:solidFill>
              </a:defRPr>
            </a:lvl1pPr>
          </a:lstStyle>
          <a:p>
            <a:r>
              <a:rPr lang="en-GB" dirty="0"/>
              <a:t>Click icon to add picture</a:t>
            </a:r>
          </a:p>
        </p:txBody>
      </p:sp>
      <p:cxnSp>
        <p:nvCxnSpPr>
          <p:cNvPr id="30" name="Straight Connector 29">
            <a:extLst>
              <a:ext uri="{FF2B5EF4-FFF2-40B4-BE49-F238E27FC236}">
                <a16:creationId xmlns:a16="http://schemas.microsoft.com/office/drawing/2014/main" id="{8356D04E-96CE-42C6-8797-23AC35DCD5B2}"/>
              </a:ext>
            </a:extLst>
          </p:cNvPr>
          <p:cNvCxnSpPr>
            <a:cxnSpLocks/>
          </p:cNvCxnSpPr>
          <p:nvPr userDrawn="1"/>
        </p:nvCxnSpPr>
        <p:spPr>
          <a:xfrm>
            <a:off x="3312000" y="3124983"/>
            <a:ext cx="252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F5CABF2-DF5C-477C-A26C-AC42B4516332}"/>
              </a:ext>
            </a:extLst>
          </p:cNvPr>
          <p:cNvCxnSpPr>
            <a:cxnSpLocks/>
          </p:cNvCxnSpPr>
          <p:nvPr userDrawn="1"/>
        </p:nvCxnSpPr>
        <p:spPr>
          <a:xfrm>
            <a:off x="6192200" y="3124983"/>
            <a:ext cx="252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9589005"/>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859" userDrawn="1">
          <p15:clr>
            <a:srgbClr val="FBAE40"/>
          </p15:clr>
        </p15:guide>
        <p15:guide id="7" pos="2086" userDrawn="1">
          <p15:clr>
            <a:srgbClr val="FBAE40"/>
          </p15:clr>
        </p15:guide>
        <p15:guide id="8" pos="3674" userDrawn="1">
          <p15:clr>
            <a:srgbClr val="FBAE40"/>
          </p15:clr>
        </p15:guide>
        <p15:guide id="9" pos="3901"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 boxes (Dark)">
    <p:bg>
      <p:bgPr>
        <a:solidFill>
          <a:schemeClr val="tx2"/>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9B5299B8-75C7-4CEB-9D2A-D2DB0A44F4D4}"/>
              </a:ext>
            </a:extLst>
          </p:cNvPr>
          <p:cNvCxnSpPr>
            <a:cxnSpLocks/>
          </p:cNvCxnSpPr>
          <p:nvPr userDrawn="1"/>
        </p:nvCxnSpPr>
        <p:spPr>
          <a:xfrm>
            <a:off x="1079498" y="1606370"/>
            <a:ext cx="3034585"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F0D6B7F-4D7A-4A69-8F7D-C94B97D75491}"/>
              </a:ext>
            </a:extLst>
          </p:cNvPr>
          <p:cNvCxnSpPr>
            <a:cxnSpLocks/>
          </p:cNvCxnSpPr>
          <p:nvPr userDrawn="1"/>
        </p:nvCxnSpPr>
        <p:spPr>
          <a:xfrm>
            <a:off x="5003801" y="1606370"/>
            <a:ext cx="3060700"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2E9D6D81-F605-4611-878D-235C279E4A8E}"/>
              </a:ext>
            </a:extLst>
          </p:cNvPr>
          <p:cNvSpPr>
            <a:spLocks noGrp="1"/>
          </p:cNvSpPr>
          <p:nvPr>
            <p:ph type="body" sz="quarter" idx="15" hasCustomPrompt="1"/>
          </p:nvPr>
        </p:nvSpPr>
        <p:spPr>
          <a:xfrm>
            <a:off x="1079498" y="1636850"/>
            <a:ext cx="3050407" cy="1362389"/>
          </a:xfrm>
        </p:spPr>
        <p:txBody>
          <a:bodyPr/>
          <a:lstStyle>
            <a:lvl1pPr>
              <a:spcAft>
                <a:spcPts val="600"/>
              </a:spcAft>
              <a:defRPr>
                <a:solidFill>
                  <a:schemeClr val="bg1"/>
                </a:solidFill>
              </a:defRPr>
            </a:lvl1pPr>
          </a:lstStyle>
          <a:p>
            <a:pPr lvl="0"/>
            <a:r>
              <a:rPr lang="en-US" dirty="0"/>
              <a:t>Click to add text</a:t>
            </a:r>
          </a:p>
        </p:txBody>
      </p:sp>
      <p:sp>
        <p:nvSpPr>
          <p:cNvPr id="16" name="Text Placeholder 10">
            <a:extLst>
              <a:ext uri="{FF2B5EF4-FFF2-40B4-BE49-F238E27FC236}">
                <a16:creationId xmlns:a16="http://schemas.microsoft.com/office/drawing/2014/main" id="{7EC6CF01-8567-4E9F-AA45-61AA44F6B90E}"/>
              </a:ext>
            </a:extLst>
          </p:cNvPr>
          <p:cNvSpPr>
            <a:spLocks noGrp="1"/>
          </p:cNvSpPr>
          <p:nvPr>
            <p:ph type="body" sz="quarter" idx="16" hasCustomPrompt="1"/>
          </p:nvPr>
        </p:nvSpPr>
        <p:spPr>
          <a:xfrm>
            <a:off x="5003800" y="1636849"/>
            <a:ext cx="3060700" cy="1362389"/>
          </a:xfrm>
        </p:spPr>
        <p:txBody>
          <a:bodyPr/>
          <a:lstStyle>
            <a:lvl1pPr>
              <a:spcAft>
                <a:spcPts val="600"/>
              </a:spcAft>
              <a:defRPr>
                <a:solidFill>
                  <a:schemeClr val="bg1"/>
                </a:solidFill>
              </a:defRPr>
            </a:lvl1pPr>
          </a:lstStyle>
          <a:p>
            <a:pPr lvl="0"/>
            <a:r>
              <a:rPr lang="en-US" dirty="0"/>
              <a:t>Click to add text</a:t>
            </a:r>
          </a:p>
        </p:txBody>
      </p:sp>
    </p:spTree>
    <p:extLst>
      <p:ext uri="{BB962C8B-B14F-4D97-AF65-F5344CB8AC3E}">
        <p14:creationId xmlns:p14="http://schemas.microsoft.com/office/powerpoint/2010/main" val="627973227"/>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p15:clr>
            <a:srgbClr val="FBAE40"/>
          </p15:clr>
        </p15:guide>
        <p15:guide id="7" pos="680">
          <p15:clr>
            <a:srgbClr val="FBAE40"/>
          </p15:clr>
        </p15:guide>
        <p15:guide id="8" pos="3152">
          <p15:clr>
            <a:srgbClr val="FBAE40"/>
          </p15:clr>
        </p15:guide>
        <p15:guide id="9" pos="50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op slide (Light)">
    <p:bg>
      <p:bgPr>
        <a:solidFill>
          <a:srgbClr val="DEDEDE"/>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4353560" cy="571512"/>
          </a:xfrm>
        </p:spPr>
        <p:txBody>
          <a:bodyPr/>
          <a:lstStyle>
            <a:lvl1pPr>
              <a:lnSpc>
                <a:spcPct val="100000"/>
              </a:lnSpc>
              <a:defRPr sz="3400" b="1">
                <a:solidFill>
                  <a:schemeClr val="tx1"/>
                </a:solidFill>
              </a:defRPr>
            </a:lvl1pPr>
          </a:lstStyle>
          <a:p>
            <a:r>
              <a:rPr lang="en-US" dirty="0" err="1"/>
              <a:t>Slidedeck</a:t>
            </a:r>
            <a:r>
              <a:rPr lang="en-US" dirty="0"/>
              <a:t> title</a:t>
            </a:r>
            <a:endParaRPr lang="en-GB" dirty="0"/>
          </a:p>
        </p:txBody>
      </p:sp>
      <p:sp>
        <p:nvSpPr>
          <p:cNvPr id="11" name="Picture Placeholder 10">
            <a:extLst>
              <a:ext uri="{FF2B5EF4-FFF2-40B4-BE49-F238E27FC236}">
                <a16:creationId xmlns:a16="http://schemas.microsoft.com/office/drawing/2014/main" id="{8CBD8555-5574-479C-8AEF-5074012734A9}"/>
              </a:ext>
            </a:extLst>
          </p:cNvPr>
          <p:cNvSpPr>
            <a:spLocks noGrp="1"/>
          </p:cNvSpPr>
          <p:nvPr>
            <p:ph type="pic" sz="quarter" idx="10" hasCustomPrompt="1"/>
          </p:nvPr>
        </p:nvSpPr>
        <p:spPr>
          <a:xfrm>
            <a:off x="5651872" y="0"/>
            <a:ext cx="3493714" cy="4573587"/>
          </a:xfrm>
          <a:custGeom>
            <a:avLst/>
            <a:gdLst>
              <a:gd name="connsiteX0" fmla="*/ 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0 w 3816350"/>
              <a:gd name="connsiteY4" fmla="*/ 0 h 3240087"/>
              <a:gd name="connsiteX0" fmla="*/ 6858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685800 w 3816350"/>
              <a:gd name="connsiteY4" fmla="*/ 0 h 3240087"/>
              <a:gd name="connsiteX0" fmla="*/ 18923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1892300 w 3816350"/>
              <a:gd name="connsiteY4" fmla="*/ 0 h 3240087"/>
              <a:gd name="connsiteX0" fmla="*/ 1206500 w 3130550"/>
              <a:gd name="connsiteY0" fmla="*/ 0 h 3240087"/>
              <a:gd name="connsiteX1" fmla="*/ 3130550 w 3130550"/>
              <a:gd name="connsiteY1" fmla="*/ 0 h 3240087"/>
              <a:gd name="connsiteX2" fmla="*/ 3130550 w 3130550"/>
              <a:gd name="connsiteY2" fmla="*/ 3240087 h 3240087"/>
              <a:gd name="connsiteX3" fmla="*/ 0 w 3130550"/>
              <a:gd name="connsiteY3" fmla="*/ 1754187 h 3240087"/>
              <a:gd name="connsiteX4" fmla="*/ 1206500 w 3130550"/>
              <a:gd name="connsiteY4" fmla="*/ 0 h 3240087"/>
              <a:gd name="connsiteX0" fmla="*/ 1822450 w 3746500"/>
              <a:gd name="connsiteY0" fmla="*/ 0 h 3240087"/>
              <a:gd name="connsiteX1" fmla="*/ 3746500 w 3746500"/>
              <a:gd name="connsiteY1" fmla="*/ 0 h 3240087"/>
              <a:gd name="connsiteX2" fmla="*/ 3746500 w 3746500"/>
              <a:gd name="connsiteY2" fmla="*/ 3240087 h 3240087"/>
              <a:gd name="connsiteX3" fmla="*/ 0 w 3746500"/>
              <a:gd name="connsiteY3" fmla="*/ 2154237 h 3240087"/>
              <a:gd name="connsiteX4" fmla="*/ 1822450 w 3746500"/>
              <a:gd name="connsiteY4" fmla="*/ 0 h 3240087"/>
              <a:gd name="connsiteX0" fmla="*/ 1822450 w 3752850"/>
              <a:gd name="connsiteY0" fmla="*/ 0 h 4097337"/>
              <a:gd name="connsiteX1" fmla="*/ 3746500 w 3752850"/>
              <a:gd name="connsiteY1" fmla="*/ 0 h 4097337"/>
              <a:gd name="connsiteX2" fmla="*/ 3752850 w 3752850"/>
              <a:gd name="connsiteY2" fmla="*/ 4097337 h 4097337"/>
              <a:gd name="connsiteX3" fmla="*/ 0 w 3752850"/>
              <a:gd name="connsiteY3" fmla="*/ 2154237 h 4097337"/>
              <a:gd name="connsiteX4" fmla="*/ 1822450 w 3752850"/>
              <a:gd name="connsiteY4" fmla="*/ 0 h 4097337"/>
              <a:gd name="connsiteX0" fmla="*/ 1682750 w 3613150"/>
              <a:gd name="connsiteY0" fmla="*/ 0 h 4097337"/>
              <a:gd name="connsiteX1" fmla="*/ 3606800 w 3613150"/>
              <a:gd name="connsiteY1" fmla="*/ 0 h 4097337"/>
              <a:gd name="connsiteX2" fmla="*/ 3613150 w 3613150"/>
              <a:gd name="connsiteY2" fmla="*/ 4097337 h 4097337"/>
              <a:gd name="connsiteX3" fmla="*/ 0 w 3613150"/>
              <a:gd name="connsiteY3" fmla="*/ 2014537 h 4097337"/>
              <a:gd name="connsiteX4" fmla="*/ 1682750 w 3613150"/>
              <a:gd name="connsiteY4" fmla="*/ 0 h 4097337"/>
              <a:gd name="connsiteX0" fmla="*/ 1682750 w 3613150"/>
              <a:gd name="connsiteY0" fmla="*/ 0 h 4573587"/>
              <a:gd name="connsiteX1" fmla="*/ 3606800 w 3613150"/>
              <a:gd name="connsiteY1" fmla="*/ 0 h 4573587"/>
              <a:gd name="connsiteX2" fmla="*/ 3613150 w 3613150"/>
              <a:gd name="connsiteY2" fmla="*/ 4573587 h 4573587"/>
              <a:gd name="connsiteX3" fmla="*/ 0 w 3613150"/>
              <a:gd name="connsiteY3" fmla="*/ 2014537 h 4573587"/>
              <a:gd name="connsiteX4" fmla="*/ 1682750 w 3613150"/>
              <a:gd name="connsiteY4" fmla="*/ 0 h 4573587"/>
              <a:gd name="connsiteX0" fmla="*/ 1682750 w 3610769"/>
              <a:gd name="connsiteY0" fmla="*/ 0 h 4573587"/>
              <a:gd name="connsiteX1" fmla="*/ 3606800 w 3610769"/>
              <a:gd name="connsiteY1" fmla="*/ 0 h 4573587"/>
              <a:gd name="connsiteX2" fmla="*/ 3610769 w 3610769"/>
              <a:gd name="connsiteY2" fmla="*/ 4573587 h 4573587"/>
              <a:gd name="connsiteX3" fmla="*/ 0 w 3610769"/>
              <a:gd name="connsiteY3" fmla="*/ 2014537 h 4573587"/>
              <a:gd name="connsiteX4" fmla="*/ 1682750 w 3610769"/>
              <a:gd name="connsiteY4" fmla="*/ 0 h 4573587"/>
              <a:gd name="connsiteX0" fmla="*/ 1682750 w 3607332"/>
              <a:gd name="connsiteY0" fmla="*/ 0 h 4573587"/>
              <a:gd name="connsiteX1" fmla="*/ 3606800 w 3607332"/>
              <a:gd name="connsiteY1" fmla="*/ 0 h 4573587"/>
              <a:gd name="connsiteX2" fmla="*/ 3606007 w 3607332"/>
              <a:gd name="connsiteY2" fmla="*/ 4573587 h 4573587"/>
              <a:gd name="connsiteX3" fmla="*/ 0 w 3607332"/>
              <a:gd name="connsiteY3" fmla="*/ 2014537 h 4573587"/>
              <a:gd name="connsiteX4" fmla="*/ 1682750 w 3607332"/>
              <a:gd name="connsiteY4" fmla="*/ 0 h 4573587"/>
              <a:gd name="connsiteX0" fmla="*/ 1682750 w 3608388"/>
              <a:gd name="connsiteY0" fmla="*/ 0 h 4573587"/>
              <a:gd name="connsiteX1" fmla="*/ 3606800 w 3608388"/>
              <a:gd name="connsiteY1" fmla="*/ 0 h 4573587"/>
              <a:gd name="connsiteX2" fmla="*/ 3608388 w 3608388"/>
              <a:gd name="connsiteY2" fmla="*/ 4573587 h 4573587"/>
              <a:gd name="connsiteX3" fmla="*/ 0 w 3608388"/>
              <a:gd name="connsiteY3" fmla="*/ 2014537 h 4573587"/>
              <a:gd name="connsiteX4" fmla="*/ 1682750 w 3608388"/>
              <a:gd name="connsiteY4" fmla="*/ 0 h 4573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388" h="4573587">
                <a:moveTo>
                  <a:pt x="1682750" y="0"/>
                </a:moveTo>
                <a:lnTo>
                  <a:pt x="3606800" y="0"/>
                </a:lnTo>
                <a:cubicBezTo>
                  <a:pt x="3608917" y="1365779"/>
                  <a:pt x="3606271" y="3207808"/>
                  <a:pt x="3608388" y="4573587"/>
                </a:cubicBezTo>
                <a:lnTo>
                  <a:pt x="0" y="2014537"/>
                </a:lnTo>
                <a:lnTo>
                  <a:pt x="1682750" y="0"/>
                </a:lnTo>
                <a:close/>
              </a:path>
            </a:pathLst>
          </a:custGeom>
        </p:spPr>
        <p:txBody>
          <a:bodyPr/>
          <a:lstStyle>
            <a:lvl1pPr marL="0" marR="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lvl1pPr>
            <a:lvl3pPr marL="180975" indent="0">
              <a:buNone/>
              <a:defRPr/>
            </a:lvl3pPr>
            <a:lvl4pPr marL="612775" indent="0">
              <a:buNone/>
              <a:defRPr/>
            </a:lvl4pPr>
          </a:lstStyle>
          <a:p>
            <a:pPr marL="0" marR="0" lvl="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pPr>
            <a:r>
              <a:rPr lang="en-GB" dirty="0"/>
              <a:t>Click icon to insert picture. Don’t change slide background colour on this layout</a:t>
            </a:r>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435356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C3458B68-B602-4B1E-8CDB-6CDDA65301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800" y="416704"/>
            <a:ext cx="2174240" cy="953238"/>
          </a:xfrm>
          <a:prstGeom prst="rect">
            <a:avLst/>
          </a:prstGeom>
        </p:spPr>
      </p:pic>
      <p:sp>
        <p:nvSpPr>
          <p:cNvPr id="27" name="Text Placeholder 25">
            <a:extLst>
              <a:ext uri="{FF2B5EF4-FFF2-40B4-BE49-F238E27FC236}">
                <a16:creationId xmlns:a16="http://schemas.microsoft.com/office/drawing/2014/main" id="{E7E58FB9-FEF2-4FAA-AB76-18AB01605D1B}"/>
              </a:ext>
            </a:extLst>
          </p:cNvPr>
          <p:cNvSpPr>
            <a:spLocks noGrp="1"/>
          </p:cNvSpPr>
          <p:nvPr>
            <p:ph type="body" sz="quarter" idx="12" hasCustomPrompt="1"/>
          </p:nvPr>
        </p:nvSpPr>
        <p:spPr>
          <a:xfrm>
            <a:off x="431800" y="3720363"/>
            <a:ext cx="4353560" cy="454025"/>
          </a:xfrm>
        </p:spPr>
        <p:txBody>
          <a:bodyPr/>
          <a:lstStyle>
            <a:lvl1pPr marL="0" indent="0">
              <a:buNone/>
              <a:defRPr sz="2800" b="0"/>
            </a:lvl1pPr>
          </a:lstStyle>
          <a:p>
            <a:pPr lvl="0"/>
            <a:r>
              <a:rPr lang="en-US" dirty="0"/>
              <a:t>Presenter name</a:t>
            </a:r>
            <a:endParaRPr lang="en-GB" dirty="0"/>
          </a:p>
        </p:txBody>
      </p:sp>
    </p:spTree>
    <p:extLst>
      <p:ext uri="{BB962C8B-B14F-4D97-AF65-F5344CB8AC3E}">
        <p14:creationId xmlns:p14="http://schemas.microsoft.com/office/powerpoint/2010/main" val="1940385738"/>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2 boxes (Light)">
    <p:bg>
      <p:bgPr>
        <a:solidFill>
          <a:schemeClr val="bg2"/>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E64C0798-3A00-4D85-AA21-D37CEDB1FA2D}"/>
              </a:ext>
            </a:extLst>
          </p:cNvPr>
          <p:cNvCxnSpPr>
            <a:cxnSpLocks/>
          </p:cNvCxnSpPr>
          <p:nvPr userDrawn="1"/>
        </p:nvCxnSpPr>
        <p:spPr>
          <a:xfrm>
            <a:off x="1079498" y="1606370"/>
            <a:ext cx="303458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6CB00C7-989B-45C7-AA4C-E065DBEAFA1C}"/>
              </a:ext>
            </a:extLst>
          </p:cNvPr>
          <p:cNvCxnSpPr>
            <a:cxnSpLocks/>
          </p:cNvCxnSpPr>
          <p:nvPr userDrawn="1"/>
        </p:nvCxnSpPr>
        <p:spPr>
          <a:xfrm>
            <a:off x="5003801" y="1606370"/>
            <a:ext cx="306070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 Placeholder 10">
            <a:extLst>
              <a:ext uri="{FF2B5EF4-FFF2-40B4-BE49-F238E27FC236}">
                <a16:creationId xmlns:a16="http://schemas.microsoft.com/office/drawing/2014/main" id="{48DA490F-DDDB-45E4-BA8E-6EAC2B08F3E3}"/>
              </a:ext>
            </a:extLst>
          </p:cNvPr>
          <p:cNvSpPr>
            <a:spLocks noGrp="1"/>
          </p:cNvSpPr>
          <p:nvPr>
            <p:ph type="body" sz="quarter" idx="15" hasCustomPrompt="1"/>
          </p:nvPr>
        </p:nvSpPr>
        <p:spPr>
          <a:xfrm>
            <a:off x="1079498" y="1636850"/>
            <a:ext cx="3050407" cy="1362389"/>
          </a:xfrm>
        </p:spPr>
        <p:txBody>
          <a:bodyPr/>
          <a:lstStyle>
            <a:lvl1pPr>
              <a:spcAft>
                <a:spcPts val="600"/>
              </a:spcAft>
              <a:defRPr>
                <a:solidFill>
                  <a:schemeClr val="tx1"/>
                </a:solidFill>
              </a:defRPr>
            </a:lvl1pPr>
          </a:lstStyle>
          <a:p>
            <a:pPr lvl="0"/>
            <a:r>
              <a:rPr lang="en-US" dirty="0"/>
              <a:t>Click to add text</a:t>
            </a:r>
          </a:p>
        </p:txBody>
      </p:sp>
      <p:sp>
        <p:nvSpPr>
          <p:cNvPr id="11" name="Text Placeholder 10">
            <a:extLst>
              <a:ext uri="{FF2B5EF4-FFF2-40B4-BE49-F238E27FC236}">
                <a16:creationId xmlns:a16="http://schemas.microsoft.com/office/drawing/2014/main" id="{8598B511-DCBF-4838-9F07-F0BAEBE4EA8C}"/>
              </a:ext>
            </a:extLst>
          </p:cNvPr>
          <p:cNvSpPr>
            <a:spLocks noGrp="1"/>
          </p:cNvSpPr>
          <p:nvPr>
            <p:ph type="body" sz="quarter" idx="16" hasCustomPrompt="1"/>
          </p:nvPr>
        </p:nvSpPr>
        <p:spPr>
          <a:xfrm>
            <a:off x="5003800" y="1636849"/>
            <a:ext cx="3060700" cy="1362389"/>
          </a:xfrm>
        </p:spPr>
        <p:txBody>
          <a:bodyPr/>
          <a:lstStyle>
            <a:lvl1pPr>
              <a:spcAft>
                <a:spcPts val="600"/>
              </a:spcAft>
              <a:defRPr>
                <a:solidFill>
                  <a:schemeClr val="tx1"/>
                </a:solidFill>
              </a:defRPr>
            </a:lvl1pPr>
          </a:lstStyle>
          <a:p>
            <a:pPr lvl="0"/>
            <a:r>
              <a:rPr lang="en-US" dirty="0"/>
              <a:t>Click to add text</a:t>
            </a:r>
          </a:p>
        </p:txBody>
      </p:sp>
    </p:spTree>
    <p:extLst>
      <p:ext uri="{BB962C8B-B14F-4D97-AF65-F5344CB8AC3E}">
        <p14:creationId xmlns:p14="http://schemas.microsoft.com/office/powerpoint/2010/main" val="100336154"/>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p15:clr>
            <a:srgbClr val="FBAE40"/>
          </p15:clr>
        </p15:guide>
        <p15:guide id="7" pos="680">
          <p15:clr>
            <a:srgbClr val="FBAE40"/>
          </p15:clr>
        </p15:guide>
        <p15:guide id="8" pos="3152">
          <p15:clr>
            <a:srgbClr val="FBAE40"/>
          </p15:clr>
        </p15:guide>
        <p15:guide id="9" pos="50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3 boxes (Dark)">
    <p:bg>
      <p:bgPr>
        <a:solidFill>
          <a:schemeClr val="tx2"/>
        </a:solidFill>
        <a:effectLst/>
      </p:bgPr>
    </p:bg>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EC9224A-09C5-42AB-BE72-2D01A39D187F}"/>
              </a:ext>
            </a:extLst>
          </p:cNvPr>
          <p:cNvSpPr>
            <a:spLocks noGrp="1"/>
          </p:cNvSpPr>
          <p:nvPr>
            <p:ph type="body" sz="quarter" idx="13" hasCustomPrompt="1"/>
          </p:nvPr>
        </p:nvSpPr>
        <p:spPr>
          <a:xfrm>
            <a:off x="3310575" y="1539436"/>
            <a:ext cx="2520950" cy="701302"/>
          </a:xfrm>
        </p:spPr>
        <p:txBody>
          <a:bodyPr/>
          <a:lstStyle>
            <a:lvl1pPr marL="216000" indent="-216000">
              <a:spcAft>
                <a:spcPts val="500"/>
              </a:spcAft>
              <a:buFontTx/>
              <a:buChar char="–"/>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
        <p:nvSpPr>
          <p:cNvPr id="22" name="Text Placeholder 11">
            <a:extLst>
              <a:ext uri="{FF2B5EF4-FFF2-40B4-BE49-F238E27FC236}">
                <a16:creationId xmlns:a16="http://schemas.microsoft.com/office/drawing/2014/main" id="{223FD6B0-E4D1-480A-8912-97C55DB2CF6B}"/>
              </a:ext>
            </a:extLst>
          </p:cNvPr>
          <p:cNvSpPr>
            <a:spLocks noGrp="1"/>
          </p:cNvSpPr>
          <p:nvPr>
            <p:ph type="body" sz="quarter" idx="14" hasCustomPrompt="1"/>
          </p:nvPr>
        </p:nvSpPr>
        <p:spPr>
          <a:xfrm>
            <a:off x="6191250" y="1539436"/>
            <a:ext cx="2520950" cy="701301"/>
          </a:xfrm>
        </p:spPr>
        <p:txBody>
          <a:bodyPr/>
          <a:lstStyle>
            <a:lvl1pPr marL="216000" indent="-216000">
              <a:spcAft>
                <a:spcPts val="500"/>
              </a:spcAft>
              <a:buFontTx/>
              <a:buChar char="–"/>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0850" y="1511326"/>
            <a:ext cx="251936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3311050" y="1503706"/>
            <a:ext cx="2520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9A2A627-4CB8-4EF2-85D8-B14D75F9C353}"/>
              </a:ext>
            </a:extLst>
          </p:cNvPr>
          <p:cNvCxnSpPr>
            <a:cxnSpLocks/>
          </p:cNvCxnSpPr>
          <p:nvPr userDrawn="1"/>
        </p:nvCxnSpPr>
        <p:spPr>
          <a:xfrm>
            <a:off x="6191250" y="1503706"/>
            <a:ext cx="2520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 Placeholder 10">
            <a:extLst>
              <a:ext uri="{FF2B5EF4-FFF2-40B4-BE49-F238E27FC236}">
                <a16:creationId xmlns:a16="http://schemas.microsoft.com/office/drawing/2014/main" id="{8B5972E1-EF4A-4234-99B1-AF32BAA9EA9D}"/>
              </a:ext>
            </a:extLst>
          </p:cNvPr>
          <p:cNvSpPr>
            <a:spLocks noGrp="1"/>
          </p:cNvSpPr>
          <p:nvPr>
            <p:ph type="body" sz="quarter" idx="16" hasCustomPrompt="1"/>
          </p:nvPr>
        </p:nvSpPr>
        <p:spPr>
          <a:xfrm>
            <a:off x="429900" y="1540481"/>
            <a:ext cx="2519363" cy="700256"/>
          </a:xfrm>
        </p:spPr>
        <p:txBody>
          <a:bodyPr/>
          <a:lstStyle>
            <a:lvl1pPr marL="216000" indent="-216000">
              <a:spcAft>
                <a:spcPts val="600"/>
              </a:spcAft>
              <a:defRPr sz="1800">
                <a:solidFill>
                  <a:schemeClr val="bg1"/>
                </a:solidFill>
              </a:defRPr>
            </a:lvl1pPr>
          </a:lstStyle>
          <a:p>
            <a:pPr lvl="0"/>
            <a:r>
              <a:rPr lang="en-US" dirty="0"/>
              <a:t>Click to add text</a:t>
            </a:r>
          </a:p>
        </p:txBody>
      </p:sp>
    </p:spTree>
    <p:extLst>
      <p:ext uri="{BB962C8B-B14F-4D97-AF65-F5344CB8AC3E}">
        <p14:creationId xmlns:p14="http://schemas.microsoft.com/office/powerpoint/2010/main" val="212459552"/>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859">
          <p15:clr>
            <a:srgbClr val="FBAE40"/>
          </p15:clr>
        </p15:guide>
        <p15:guide id="8" pos="3674">
          <p15:clr>
            <a:srgbClr val="FBAE40"/>
          </p15:clr>
        </p15:guide>
        <p15:guide id="9" pos="3901">
          <p15:clr>
            <a:srgbClr val="FBAE40"/>
          </p15:clr>
        </p15:guide>
        <p15:guide id="10" pos="208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3 boxes (Light)">
    <p:bg>
      <p:bgPr>
        <a:solidFill>
          <a:schemeClr val="bg2"/>
        </a:solidFill>
        <a:effectLst/>
      </p:bgPr>
    </p:bg>
    <p:spTree>
      <p:nvGrpSpPr>
        <p:cNvPr id="1" name=""/>
        <p:cNvGrpSpPr/>
        <p:nvPr/>
      </p:nvGrpSpPr>
      <p:grpSpPr>
        <a:xfrm>
          <a:off x="0" y="0"/>
          <a:ext cx="0" cy="0"/>
          <a:chOff x="0" y="0"/>
          <a:chExt cx="0" cy="0"/>
        </a:xfrm>
      </p:grpSpPr>
      <p:sp>
        <p:nvSpPr>
          <p:cNvPr id="11" name="Text Placeholder 11">
            <a:extLst>
              <a:ext uri="{FF2B5EF4-FFF2-40B4-BE49-F238E27FC236}">
                <a16:creationId xmlns:a16="http://schemas.microsoft.com/office/drawing/2014/main" id="{D9026A22-B87C-46F8-B2F4-6A0F11F9AF84}"/>
              </a:ext>
            </a:extLst>
          </p:cNvPr>
          <p:cNvSpPr>
            <a:spLocks noGrp="1"/>
          </p:cNvSpPr>
          <p:nvPr>
            <p:ph type="body" sz="quarter" idx="13" hasCustomPrompt="1"/>
          </p:nvPr>
        </p:nvSpPr>
        <p:spPr>
          <a:xfrm>
            <a:off x="3310575" y="1539436"/>
            <a:ext cx="2520950" cy="701302"/>
          </a:xfrm>
        </p:spPr>
        <p:txBody>
          <a:bodyPr/>
          <a:lstStyle>
            <a:lvl1pPr marL="216000" indent="-216000">
              <a:spcAft>
                <a:spcPts val="500"/>
              </a:spcAft>
              <a:buFontTx/>
              <a:buChar char="–"/>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
        <p:nvSpPr>
          <p:cNvPr id="12" name="Text Placeholder 11">
            <a:extLst>
              <a:ext uri="{FF2B5EF4-FFF2-40B4-BE49-F238E27FC236}">
                <a16:creationId xmlns:a16="http://schemas.microsoft.com/office/drawing/2014/main" id="{51911C50-0DDD-4A01-9B6D-DC79062CABC4}"/>
              </a:ext>
            </a:extLst>
          </p:cNvPr>
          <p:cNvSpPr>
            <a:spLocks noGrp="1"/>
          </p:cNvSpPr>
          <p:nvPr>
            <p:ph type="body" sz="quarter" idx="14" hasCustomPrompt="1"/>
          </p:nvPr>
        </p:nvSpPr>
        <p:spPr>
          <a:xfrm>
            <a:off x="6191250" y="1539436"/>
            <a:ext cx="2520950" cy="701301"/>
          </a:xfrm>
        </p:spPr>
        <p:txBody>
          <a:bodyPr/>
          <a:lstStyle>
            <a:lvl1pPr marL="216000" indent="-216000">
              <a:spcAft>
                <a:spcPts val="500"/>
              </a:spcAft>
              <a:buFontTx/>
              <a:buChar char="–"/>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cxnSp>
        <p:nvCxnSpPr>
          <p:cNvPr id="13" name="Straight Connector 12">
            <a:extLst>
              <a:ext uri="{FF2B5EF4-FFF2-40B4-BE49-F238E27FC236}">
                <a16:creationId xmlns:a16="http://schemas.microsoft.com/office/drawing/2014/main" id="{9BFD4059-1CEA-431F-9737-E09AE1FE1EB5}"/>
              </a:ext>
            </a:extLst>
          </p:cNvPr>
          <p:cNvCxnSpPr>
            <a:cxnSpLocks/>
          </p:cNvCxnSpPr>
          <p:nvPr userDrawn="1"/>
        </p:nvCxnSpPr>
        <p:spPr>
          <a:xfrm>
            <a:off x="430850" y="1511326"/>
            <a:ext cx="2519363"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6C88001-0B7A-4142-B613-954FB5D1A6C1}"/>
              </a:ext>
            </a:extLst>
          </p:cNvPr>
          <p:cNvCxnSpPr>
            <a:cxnSpLocks/>
          </p:cNvCxnSpPr>
          <p:nvPr userDrawn="1"/>
        </p:nvCxnSpPr>
        <p:spPr>
          <a:xfrm>
            <a:off x="3311050" y="1503706"/>
            <a:ext cx="252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7A71E79-A98D-4A0F-8EA8-7B9B1469E422}"/>
              </a:ext>
            </a:extLst>
          </p:cNvPr>
          <p:cNvCxnSpPr>
            <a:cxnSpLocks/>
          </p:cNvCxnSpPr>
          <p:nvPr userDrawn="1"/>
        </p:nvCxnSpPr>
        <p:spPr>
          <a:xfrm>
            <a:off x="6191250" y="1503706"/>
            <a:ext cx="252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 Placeholder 10">
            <a:extLst>
              <a:ext uri="{FF2B5EF4-FFF2-40B4-BE49-F238E27FC236}">
                <a16:creationId xmlns:a16="http://schemas.microsoft.com/office/drawing/2014/main" id="{F94767EF-D844-43F5-980B-C5081407A37D}"/>
              </a:ext>
            </a:extLst>
          </p:cNvPr>
          <p:cNvSpPr>
            <a:spLocks noGrp="1"/>
          </p:cNvSpPr>
          <p:nvPr>
            <p:ph type="body" sz="quarter" idx="16" hasCustomPrompt="1"/>
          </p:nvPr>
        </p:nvSpPr>
        <p:spPr>
          <a:xfrm>
            <a:off x="429900" y="1540481"/>
            <a:ext cx="2519363" cy="700256"/>
          </a:xfrm>
        </p:spPr>
        <p:txBody>
          <a:bodyPr/>
          <a:lstStyle>
            <a:lvl1pPr marL="216000" indent="-216000">
              <a:spcAft>
                <a:spcPts val="600"/>
              </a:spcAft>
              <a:defRPr sz="1800">
                <a:solidFill>
                  <a:schemeClr val="tx1"/>
                </a:solidFill>
              </a:defRPr>
            </a:lvl1pPr>
          </a:lstStyle>
          <a:p>
            <a:pPr lvl="0"/>
            <a:r>
              <a:rPr lang="en-US" dirty="0"/>
              <a:t>Click to add text</a:t>
            </a:r>
          </a:p>
        </p:txBody>
      </p:sp>
    </p:spTree>
    <p:extLst>
      <p:ext uri="{BB962C8B-B14F-4D97-AF65-F5344CB8AC3E}">
        <p14:creationId xmlns:p14="http://schemas.microsoft.com/office/powerpoint/2010/main" val="2020719658"/>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859">
          <p15:clr>
            <a:srgbClr val="FBAE40"/>
          </p15:clr>
        </p15:guide>
        <p15:guide id="7" pos="2086">
          <p15:clr>
            <a:srgbClr val="FBAE40"/>
          </p15:clr>
        </p15:guide>
        <p15:guide id="8" pos="3674">
          <p15:clr>
            <a:srgbClr val="FBAE40"/>
          </p15:clr>
        </p15:guide>
        <p15:guide id="9" pos="390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 images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1834710" y="2029070"/>
            <a:ext cx="2299138" cy="319787"/>
          </a:xfrm>
        </p:spPr>
        <p:txBody>
          <a:bodyPr/>
          <a:lstStyle>
            <a:lvl1pPr marL="0" indent="0">
              <a:lnSpc>
                <a:spcPct val="100000"/>
              </a:lnSpc>
              <a:spcAft>
                <a:spcPts val="500"/>
              </a:spcAft>
              <a:buFontTx/>
              <a:buNone/>
              <a:defRPr sz="1800" b="0">
                <a:solidFill>
                  <a:schemeClr val="bg1"/>
                </a:solidFill>
              </a:defRPr>
            </a:lvl1pPr>
          </a:lstStyle>
          <a:p>
            <a:r>
              <a:rPr lang="en-US" dirty="0"/>
              <a:t>Click to add text</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1834711"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1834712" y="411163"/>
            <a:ext cx="2299138" cy="1485084"/>
          </a:xfrm>
        </p:spPr>
        <p:txBody>
          <a:bodyPr/>
          <a:lstStyle>
            <a:lvl1pPr marL="0" indent="0">
              <a:buNone/>
              <a:defRPr b="0">
                <a:solidFill>
                  <a:schemeClr val="bg1"/>
                </a:solidFill>
              </a:defRPr>
            </a:lvl1pPr>
          </a:lstStyle>
          <a:p>
            <a:r>
              <a:rPr lang="en-GB" dirty="0"/>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1834709" y="420336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1834710" y="2585440"/>
            <a:ext cx="2299138" cy="1485084"/>
          </a:xfrm>
        </p:spPr>
        <p:txBody>
          <a:bodyPr/>
          <a:lstStyle>
            <a:lvl1pPr marL="0" indent="0">
              <a:buNone/>
              <a:defRPr b="0">
                <a:solidFill>
                  <a:schemeClr val="bg1"/>
                </a:solidFill>
              </a:defRPr>
            </a:lvl1pPr>
          </a:lstStyle>
          <a:p>
            <a:r>
              <a:rPr lang="en-GB" dirty="0"/>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5010149"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5010150" y="411163"/>
            <a:ext cx="2299138" cy="1485084"/>
          </a:xfrm>
        </p:spPr>
        <p:txBody>
          <a:bodyPr/>
          <a:lstStyle>
            <a:lvl1pPr marL="0" indent="0">
              <a:buNone/>
              <a:defRPr b="0">
                <a:solidFill>
                  <a:schemeClr val="bg1"/>
                </a:solidFill>
              </a:defRPr>
            </a:lvl1pPr>
          </a:lstStyle>
          <a:p>
            <a:r>
              <a:rPr lang="en-GB" dirty="0"/>
              <a:t>Click icon to add picture</a:t>
            </a:r>
          </a:p>
        </p:txBody>
      </p:sp>
      <p:cxnSp>
        <p:nvCxnSpPr>
          <p:cNvPr id="44" name="Straight Connector 43">
            <a:extLst>
              <a:ext uri="{FF2B5EF4-FFF2-40B4-BE49-F238E27FC236}">
                <a16:creationId xmlns:a16="http://schemas.microsoft.com/office/drawing/2014/main" id="{CCEB59B0-E923-4D9F-8187-603AD6A3E427}"/>
              </a:ext>
            </a:extLst>
          </p:cNvPr>
          <p:cNvCxnSpPr>
            <a:cxnSpLocks/>
          </p:cNvCxnSpPr>
          <p:nvPr userDrawn="1"/>
        </p:nvCxnSpPr>
        <p:spPr>
          <a:xfrm>
            <a:off x="5010147" y="420336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Picture Placeholder 2">
            <a:extLst>
              <a:ext uri="{FF2B5EF4-FFF2-40B4-BE49-F238E27FC236}">
                <a16:creationId xmlns:a16="http://schemas.microsoft.com/office/drawing/2014/main" id="{1E76E5CD-B03D-469E-8ED5-430B5578267A}"/>
              </a:ext>
            </a:extLst>
          </p:cNvPr>
          <p:cNvSpPr>
            <a:spLocks noGrp="1"/>
          </p:cNvSpPr>
          <p:nvPr>
            <p:ph type="pic" sz="quarter" idx="13"/>
          </p:nvPr>
        </p:nvSpPr>
        <p:spPr>
          <a:xfrm>
            <a:off x="5010148" y="2585440"/>
            <a:ext cx="2299138" cy="1485084"/>
          </a:xfrm>
        </p:spPr>
        <p:txBody>
          <a:bodyPr/>
          <a:lstStyle>
            <a:lvl1pPr marL="0" indent="0">
              <a:buNone/>
              <a:defRPr b="0">
                <a:solidFill>
                  <a:schemeClr val="bg1"/>
                </a:solidFill>
              </a:defRPr>
            </a:lvl1pPr>
          </a:lstStyle>
          <a:p>
            <a:r>
              <a:rPr lang="en-GB" dirty="0"/>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5010147"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1834709" y="4203347"/>
            <a:ext cx="2299138" cy="322707"/>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
        <p:nvSpPr>
          <p:cNvPr id="48" name="Text Placeholder 11">
            <a:extLst>
              <a:ext uri="{FF2B5EF4-FFF2-40B4-BE49-F238E27FC236}">
                <a16:creationId xmlns:a16="http://schemas.microsoft.com/office/drawing/2014/main" id="{A5DC7855-36C4-4F12-B064-148DB3EC7CDD}"/>
              </a:ext>
            </a:extLst>
          </p:cNvPr>
          <p:cNvSpPr>
            <a:spLocks noGrp="1"/>
          </p:cNvSpPr>
          <p:nvPr>
            <p:ph type="body" sz="quarter" idx="16" hasCustomPrompt="1"/>
          </p:nvPr>
        </p:nvSpPr>
        <p:spPr>
          <a:xfrm>
            <a:off x="5010147" y="420334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Tree>
    <p:extLst>
      <p:ext uri="{BB962C8B-B14F-4D97-AF65-F5344CB8AC3E}">
        <p14:creationId xmlns:p14="http://schemas.microsoft.com/office/powerpoint/2010/main" val="1823412086"/>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userDrawn="1">
          <p15:clr>
            <a:srgbClr val="FBAE40"/>
          </p15:clr>
        </p15:guide>
        <p15:guide id="7" orient="horz" pos="1620" userDrawn="1">
          <p15:clr>
            <a:srgbClr val="FBAE40"/>
          </p15:clr>
        </p15:guide>
        <p15:guide id="8" pos="3152" userDrawn="1">
          <p15:clr>
            <a:srgbClr val="FBAE40"/>
          </p15:clr>
        </p15:guide>
        <p15:guide id="9" pos="1156" userDrawn="1">
          <p15:clr>
            <a:srgbClr val="FBAE40"/>
          </p15:clr>
        </p15:guide>
        <p15:guide id="10" pos="4604"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4 images (Light)">
    <p:bg>
      <p:bgPr>
        <a:solidFill>
          <a:schemeClr val="bg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1841062" y="2029070"/>
            <a:ext cx="2299138" cy="319787"/>
          </a:xfrm>
        </p:spPr>
        <p:txBody>
          <a:bodyPr/>
          <a:lstStyle>
            <a:lvl1pPr marL="0" indent="0">
              <a:lnSpc>
                <a:spcPct val="100000"/>
              </a:lnSpc>
              <a:spcAft>
                <a:spcPts val="500"/>
              </a:spcAft>
              <a:buFontTx/>
              <a:buNone/>
              <a:defRPr sz="1800" b="0">
                <a:solidFill>
                  <a:schemeClr val="tx1"/>
                </a:solidFill>
              </a:defRPr>
            </a:lvl1pPr>
          </a:lstStyle>
          <a:p>
            <a:r>
              <a:rPr lang="en-US" dirty="0"/>
              <a:t>Click to add text</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1841063"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1834712" y="411163"/>
            <a:ext cx="2299138" cy="1485084"/>
          </a:xfrm>
        </p:spPr>
        <p:txBody>
          <a:bodyPr/>
          <a:lstStyle>
            <a:lvl1pPr marL="0" indent="0">
              <a:buNone/>
              <a:defRPr b="0">
                <a:solidFill>
                  <a:schemeClr val="tx1"/>
                </a:solidFill>
              </a:defRPr>
            </a:lvl1pPr>
          </a:lstStyle>
          <a:p>
            <a:r>
              <a:rPr lang="en-GB" dirty="0"/>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1841062" y="419425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1841062" y="2576334"/>
            <a:ext cx="2299138" cy="1485084"/>
          </a:xfrm>
        </p:spPr>
        <p:txBody>
          <a:bodyPr/>
          <a:lstStyle>
            <a:lvl1pPr marL="0" indent="0">
              <a:buNone/>
              <a:defRPr b="0">
                <a:solidFill>
                  <a:schemeClr val="tx1"/>
                </a:solidFill>
              </a:defRPr>
            </a:lvl1pPr>
          </a:lstStyle>
          <a:p>
            <a:r>
              <a:rPr lang="en-GB" dirty="0"/>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5010149"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5010150" y="411163"/>
            <a:ext cx="2299138" cy="1485084"/>
          </a:xfrm>
        </p:spPr>
        <p:txBody>
          <a:bodyPr/>
          <a:lstStyle>
            <a:lvl1pPr marL="0" indent="0">
              <a:buNone/>
              <a:defRPr b="0">
                <a:solidFill>
                  <a:schemeClr val="tx1"/>
                </a:solidFill>
              </a:defRPr>
            </a:lvl1pPr>
          </a:lstStyle>
          <a:p>
            <a:r>
              <a:rPr lang="en-GB" dirty="0"/>
              <a:t>Click icon to add picture</a:t>
            </a:r>
          </a:p>
        </p:txBody>
      </p:sp>
      <p:cxnSp>
        <p:nvCxnSpPr>
          <p:cNvPr id="44" name="Straight Connector 43">
            <a:extLst>
              <a:ext uri="{FF2B5EF4-FFF2-40B4-BE49-F238E27FC236}">
                <a16:creationId xmlns:a16="http://schemas.microsoft.com/office/drawing/2014/main" id="{CCEB59B0-E923-4D9F-8187-603AD6A3E427}"/>
              </a:ext>
            </a:extLst>
          </p:cNvPr>
          <p:cNvCxnSpPr>
            <a:cxnSpLocks/>
          </p:cNvCxnSpPr>
          <p:nvPr userDrawn="1"/>
        </p:nvCxnSpPr>
        <p:spPr>
          <a:xfrm>
            <a:off x="5010150" y="419425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Picture Placeholder 2">
            <a:extLst>
              <a:ext uri="{FF2B5EF4-FFF2-40B4-BE49-F238E27FC236}">
                <a16:creationId xmlns:a16="http://schemas.microsoft.com/office/drawing/2014/main" id="{1E76E5CD-B03D-469E-8ED5-430B5578267A}"/>
              </a:ext>
            </a:extLst>
          </p:cNvPr>
          <p:cNvSpPr>
            <a:spLocks noGrp="1"/>
          </p:cNvSpPr>
          <p:nvPr>
            <p:ph type="pic" sz="quarter" idx="13"/>
          </p:nvPr>
        </p:nvSpPr>
        <p:spPr>
          <a:xfrm>
            <a:off x="5010150" y="2576334"/>
            <a:ext cx="2299138" cy="1485084"/>
          </a:xfrm>
        </p:spPr>
        <p:txBody>
          <a:bodyPr/>
          <a:lstStyle>
            <a:lvl1pPr marL="0" indent="0">
              <a:buNone/>
              <a:defRPr b="0">
                <a:solidFill>
                  <a:schemeClr val="tx1"/>
                </a:solidFill>
              </a:defRPr>
            </a:lvl1pPr>
          </a:lstStyle>
          <a:p>
            <a:r>
              <a:rPr lang="en-GB" dirty="0"/>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5010147"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1841062" y="4194240"/>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
        <p:nvSpPr>
          <p:cNvPr id="48" name="Text Placeholder 11">
            <a:extLst>
              <a:ext uri="{FF2B5EF4-FFF2-40B4-BE49-F238E27FC236}">
                <a16:creationId xmlns:a16="http://schemas.microsoft.com/office/drawing/2014/main" id="{A5DC7855-36C4-4F12-B064-148DB3EC7CDD}"/>
              </a:ext>
            </a:extLst>
          </p:cNvPr>
          <p:cNvSpPr>
            <a:spLocks noGrp="1"/>
          </p:cNvSpPr>
          <p:nvPr>
            <p:ph type="body" sz="quarter" idx="16" hasCustomPrompt="1"/>
          </p:nvPr>
        </p:nvSpPr>
        <p:spPr>
          <a:xfrm>
            <a:off x="5010150" y="4194240"/>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Tree>
    <p:extLst>
      <p:ext uri="{BB962C8B-B14F-4D97-AF65-F5344CB8AC3E}">
        <p14:creationId xmlns:p14="http://schemas.microsoft.com/office/powerpoint/2010/main" val="3262381621"/>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156" userDrawn="1">
          <p15:clr>
            <a:srgbClr val="FBAE40"/>
          </p15:clr>
        </p15:guide>
        <p15:guide id="7" orient="horz" pos="1620" userDrawn="1">
          <p15:clr>
            <a:srgbClr val="FBAE40"/>
          </p15:clr>
        </p15:guide>
        <p15:guide id="8" pos="2608" userDrawn="1">
          <p15:clr>
            <a:srgbClr val="FBAE40"/>
          </p15:clr>
        </p15:guide>
        <p15:guide id="9" pos="3152" userDrawn="1">
          <p15:clr>
            <a:srgbClr val="FBAE40"/>
          </p15:clr>
        </p15:guide>
        <p15:guide id="10" pos="4604"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3 images (Dark) (Alt)">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1834710" y="2029070"/>
            <a:ext cx="2299138" cy="319787"/>
          </a:xfrm>
        </p:spPr>
        <p:txBody>
          <a:bodyPr/>
          <a:lstStyle>
            <a:lvl1pPr marL="0" indent="0">
              <a:lnSpc>
                <a:spcPct val="100000"/>
              </a:lnSpc>
              <a:spcAft>
                <a:spcPts val="500"/>
              </a:spcAft>
              <a:buFontTx/>
              <a:buNone/>
              <a:defRPr sz="1800" b="0">
                <a:solidFill>
                  <a:schemeClr val="bg1"/>
                </a:solidFill>
              </a:defRPr>
            </a:lvl1pPr>
          </a:lstStyle>
          <a:p>
            <a:r>
              <a:rPr lang="en-US" dirty="0"/>
              <a:t>Click to add text</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1834711"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1834712" y="411163"/>
            <a:ext cx="2299138" cy="1485084"/>
          </a:xfrm>
        </p:spPr>
        <p:txBody>
          <a:bodyPr/>
          <a:lstStyle>
            <a:lvl1pPr marL="0" indent="0">
              <a:buNone/>
              <a:defRPr b="0">
                <a:solidFill>
                  <a:schemeClr val="bg1"/>
                </a:solidFill>
              </a:defRPr>
            </a:lvl1pPr>
          </a:lstStyle>
          <a:p>
            <a:r>
              <a:rPr lang="en-GB" dirty="0"/>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1834709" y="420336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1834710" y="2585440"/>
            <a:ext cx="2299138" cy="1485084"/>
          </a:xfrm>
        </p:spPr>
        <p:txBody>
          <a:bodyPr/>
          <a:lstStyle>
            <a:lvl1pPr marL="0" indent="0">
              <a:buNone/>
              <a:defRPr b="0">
                <a:solidFill>
                  <a:schemeClr val="bg1"/>
                </a:solidFill>
              </a:defRPr>
            </a:lvl1pPr>
          </a:lstStyle>
          <a:p>
            <a:r>
              <a:rPr lang="en-GB" dirty="0"/>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5010149"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5010150" y="411163"/>
            <a:ext cx="2299138" cy="1485084"/>
          </a:xfrm>
        </p:spPr>
        <p:txBody>
          <a:bodyPr/>
          <a:lstStyle>
            <a:lvl1pPr marL="0" indent="0">
              <a:buNone/>
              <a:defRPr b="0">
                <a:solidFill>
                  <a:schemeClr val="bg1"/>
                </a:solidFill>
              </a:defRPr>
            </a:lvl1pPr>
          </a:lstStyle>
          <a:p>
            <a:r>
              <a:rPr lang="en-GB" dirty="0"/>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5010147"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1834709" y="4203347"/>
            <a:ext cx="2299138" cy="322707"/>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Tree>
    <p:extLst>
      <p:ext uri="{BB962C8B-B14F-4D97-AF65-F5344CB8AC3E}">
        <p14:creationId xmlns:p14="http://schemas.microsoft.com/office/powerpoint/2010/main" val="897341990"/>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608">
          <p15:clr>
            <a:srgbClr val="FBAE40"/>
          </p15:clr>
        </p15:guide>
        <p15:guide id="7" orient="horz" pos="1620">
          <p15:clr>
            <a:srgbClr val="FBAE40"/>
          </p15:clr>
        </p15:guide>
        <p15:guide id="8" pos="3152">
          <p15:clr>
            <a:srgbClr val="FBAE40"/>
          </p15:clr>
        </p15:guide>
        <p15:guide id="9" pos="1156">
          <p15:clr>
            <a:srgbClr val="FBAE40"/>
          </p15:clr>
        </p15:guide>
        <p15:guide id="10" pos="4604">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3 images (Light) (Alt)">
    <p:bg>
      <p:bgPr>
        <a:solidFill>
          <a:schemeClr val="bg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1841062" y="2029070"/>
            <a:ext cx="2299138" cy="319787"/>
          </a:xfrm>
        </p:spPr>
        <p:txBody>
          <a:bodyPr/>
          <a:lstStyle>
            <a:lvl1pPr marL="0" indent="0">
              <a:lnSpc>
                <a:spcPct val="100000"/>
              </a:lnSpc>
              <a:spcAft>
                <a:spcPts val="500"/>
              </a:spcAft>
              <a:buFontTx/>
              <a:buNone/>
              <a:defRPr sz="1800" b="0">
                <a:solidFill>
                  <a:schemeClr val="tx1"/>
                </a:solidFill>
              </a:defRPr>
            </a:lvl1pPr>
          </a:lstStyle>
          <a:p>
            <a:r>
              <a:rPr lang="en-US" dirty="0"/>
              <a:t>Click to add text</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1841063"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1834712" y="411163"/>
            <a:ext cx="2299138" cy="1485084"/>
          </a:xfrm>
        </p:spPr>
        <p:txBody>
          <a:bodyPr/>
          <a:lstStyle>
            <a:lvl1pPr marL="0" indent="0">
              <a:buNone/>
              <a:defRPr b="0">
                <a:solidFill>
                  <a:schemeClr val="tx1"/>
                </a:solidFill>
              </a:defRPr>
            </a:lvl1pPr>
          </a:lstStyle>
          <a:p>
            <a:r>
              <a:rPr lang="en-GB" dirty="0"/>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1841062" y="419425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1841062" y="2576334"/>
            <a:ext cx="2299138" cy="1485084"/>
          </a:xfrm>
        </p:spPr>
        <p:txBody>
          <a:bodyPr/>
          <a:lstStyle>
            <a:lvl1pPr marL="0" indent="0">
              <a:buNone/>
              <a:defRPr b="0">
                <a:solidFill>
                  <a:schemeClr val="tx1"/>
                </a:solidFill>
              </a:defRPr>
            </a:lvl1pPr>
          </a:lstStyle>
          <a:p>
            <a:r>
              <a:rPr lang="en-GB" dirty="0"/>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5010149"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5010150" y="411163"/>
            <a:ext cx="2299138" cy="1485084"/>
          </a:xfrm>
        </p:spPr>
        <p:txBody>
          <a:bodyPr/>
          <a:lstStyle>
            <a:lvl1pPr marL="0" indent="0">
              <a:buNone/>
              <a:defRPr b="0">
                <a:solidFill>
                  <a:schemeClr val="tx1"/>
                </a:solidFill>
              </a:defRPr>
            </a:lvl1pPr>
          </a:lstStyle>
          <a:p>
            <a:r>
              <a:rPr lang="en-GB" dirty="0"/>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5010147"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1841062" y="4194240"/>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Tree>
    <p:extLst>
      <p:ext uri="{BB962C8B-B14F-4D97-AF65-F5344CB8AC3E}">
        <p14:creationId xmlns:p14="http://schemas.microsoft.com/office/powerpoint/2010/main" val="4229239903"/>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156">
          <p15:clr>
            <a:srgbClr val="FBAE40"/>
          </p15:clr>
        </p15:guide>
        <p15:guide id="7" orient="horz" pos="1620">
          <p15:clr>
            <a:srgbClr val="FBAE40"/>
          </p15:clr>
        </p15:guide>
        <p15:guide id="8" pos="2608">
          <p15:clr>
            <a:srgbClr val="FBAE40"/>
          </p15:clr>
        </p15:guide>
        <p15:guide id="9" pos="3152">
          <p15:clr>
            <a:srgbClr val="FBAE40"/>
          </p15:clr>
        </p15:guide>
        <p15:guide id="10" pos="4604">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5 images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029070"/>
            <a:ext cx="2299138" cy="319787"/>
          </a:xfrm>
        </p:spPr>
        <p:txBody>
          <a:bodyPr/>
          <a:lstStyle>
            <a:lvl1pPr marL="0" indent="0">
              <a:lnSpc>
                <a:spcPct val="100000"/>
              </a:lnSpc>
              <a:spcAft>
                <a:spcPts val="500"/>
              </a:spcAft>
              <a:buFontTx/>
              <a:buNone/>
              <a:defRPr sz="1800" b="0">
                <a:solidFill>
                  <a:schemeClr val="bg1"/>
                </a:solidFill>
              </a:defRPr>
            </a:lvl1pPr>
          </a:lstStyle>
          <a:p>
            <a:r>
              <a:rPr lang="en-US" dirty="0"/>
              <a:t>Click to add text</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1"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431802" y="411163"/>
            <a:ext cx="2299138" cy="1485084"/>
          </a:xfrm>
        </p:spPr>
        <p:txBody>
          <a:bodyPr/>
          <a:lstStyle>
            <a:lvl1pPr marL="0" indent="0">
              <a:buNone/>
              <a:defRPr b="0">
                <a:solidFill>
                  <a:schemeClr val="bg1"/>
                </a:solidFill>
              </a:defRPr>
            </a:lvl1pPr>
          </a:lstStyle>
          <a:p>
            <a:r>
              <a:rPr lang="en-GB" dirty="0"/>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436125" y="418967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436125" y="2571750"/>
            <a:ext cx="2299138" cy="1485084"/>
          </a:xfrm>
        </p:spPr>
        <p:txBody>
          <a:bodyPr/>
          <a:lstStyle>
            <a:lvl1pPr marL="0" indent="0">
              <a:buNone/>
              <a:defRPr b="0">
                <a:solidFill>
                  <a:schemeClr val="bg1"/>
                </a:solidFill>
              </a:defRPr>
            </a:lvl1pPr>
          </a:lstStyle>
          <a:p>
            <a:r>
              <a:rPr lang="en-GB" dirty="0"/>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6413064"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6413065" y="411163"/>
            <a:ext cx="2299138" cy="1485084"/>
          </a:xfrm>
        </p:spPr>
        <p:txBody>
          <a:bodyPr/>
          <a:lstStyle>
            <a:lvl1pPr marL="0" indent="0">
              <a:buNone/>
              <a:defRPr b="0">
                <a:solidFill>
                  <a:schemeClr val="bg1"/>
                </a:solidFill>
              </a:defRPr>
            </a:lvl1pPr>
          </a:lstStyle>
          <a:p>
            <a:r>
              <a:rPr lang="en-GB" dirty="0"/>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6413062"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436125" y="418965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cxnSp>
        <p:nvCxnSpPr>
          <p:cNvPr id="17" name="Straight Connector 16">
            <a:extLst>
              <a:ext uri="{FF2B5EF4-FFF2-40B4-BE49-F238E27FC236}">
                <a16:creationId xmlns:a16="http://schemas.microsoft.com/office/drawing/2014/main" id="{2D172800-1790-4DDC-B421-71C390A398BC}"/>
              </a:ext>
            </a:extLst>
          </p:cNvPr>
          <p:cNvCxnSpPr>
            <a:cxnSpLocks/>
          </p:cNvCxnSpPr>
          <p:nvPr userDrawn="1"/>
        </p:nvCxnSpPr>
        <p:spPr>
          <a:xfrm>
            <a:off x="3422428"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Picture Placeholder 2">
            <a:extLst>
              <a:ext uri="{FF2B5EF4-FFF2-40B4-BE49-F238E27FC236}">
                <a16:creationId xmlns:a16="http://schemas.microsoft.com/office/drawing/2014/main" id="{3ACCC488-E951-4C81-B7B8-7BDAB396FBA5}"/>
              </a:ext>
            </a:extLst>
          </p:cNvPr>
          <p:cNvSpPr>
            <a:spLocks noGrp="1"/>
          </p:cNvSpPr>
          <p:nvPr>
            <p:ph type="pic" sz="quarter" idx="17"/>
          </p:nvPr>
        </p:nvSpPr>
        <p:spPr>
          <a:xfrm>
            <a:off x="3422429" y="411163"/>
            <a:ext cx="2299138" cy="1485084"/>
          </a:xfrm>
        </p:spPr>
        <p:txBody>
          <a:bodyPr/>
          <a:lstStyle>
            <a:lvl1pPr marL="0" indent="0">
              <a:buNone/>
              <a:defRPr b="0">
                <a:solidFill>
                  <a:schemeClr val="bg1"/>
                </a:solidFill>
              </a:defRPr>
            </a:lvl1pPr>
          </a:lstStyle>
          <a:p>
            <a:r>
              <a:rPr lang="en-GB" dirty="0"/>
              <a:t>Click icon to add picture</a:t>
            </a:r>
          </a:p>
        </p:txBody>
      </p:sp>
      <p:cxnSp>
        <p:nvCxnSpPr>
          <p:cNvPr id="20" name="Straight Connector 19">
            <a:extLst>
              <a:ext uri="{FF2B5EF4-FFF2-40B4-BE49-F238E27FC236}">
                <a16:creationId xmlns:a16="http://schemas.microsoft.com/office/drawing/2014/main" id="{7CECB912-D2D4-4451-97CA-8959BE18AE3F}"/>
              </a:ext>
            </a:extLst>
          </p:cNvPr>
          <p:cNvCxnSpPr>
            <a:cxnSpLocks/>
          </p:cNvCxnSpPr>
          <p:nvPr userDrawn="1"/>
        </p:nvCxnSpPr>
        <p:spPr>
          <a:xfrm>
            <a:off x="3429712" y="418967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Picture Placeholder 2">
            <a:extLst>
              <a:ext uri="{FF2B5EF4-FFF2-40B4-BE49-F238E27FC236}">
                <a16:creationId xmlns:a16="http://schemas.microsoft.com/office/drawing/2014/main" id="{059268D9-83A6-43BE-857F-4A80A1AFF683}"/>
              </a:ext>
            </a:extLst>
          </p:cNvPr>
          <p:cNvSpPr>
            <a:spLocks noGrp="1"/>
          </p:cNvSpPr>
          <p:nvPr>
            <p:ph type="pic" sz="quarter" idx="18"/>
          </p:nvPr>
        </p:nvSpPr>
        <p:spPr>
          <a:xfrm>
            <a:off x="3429712" y="2571750"/>
            <a:ext cx="2299138" cy="1485084"/>
          </a:xfrm>
        </p:spPr>
        <p:txBody>
          <a:bodyPr/>
          <a:lstStyle>
            <a:lvl1pPr marL="0" indent="0">
              <a:buNone/>
              <a:defRPr b="0">
                <a:solidFill>
                  <a:schemeClr val="bg1"/>
                </a:solidFill>
              </a:defRPr>
            </a:lvl1pPr>
          </a:lstStyle>
          <a:p>
            <a:r>
              <a:rPr lang="en-GB" dirty="0"/>
              <a:t>Click icon to add picture</a:t>
            </a:r>
          </a:p>
        </p:txBody>
      </p:sp>
      <p:sp>
        <p:nvSpPr>
          <p:cNvPr id="22" name="Text Placeholder 11">
            <a:extLst>
              <a:ext uri="{FF2B5EF4-FFF2-40B4-BE49-F238E27FC236}">
                <a16:creationId xmlns:a16="http://schemas.microsoft.com/office/drawing/2014/main" id="{2052E2BF-E587-4DC9-85FF-50ABA8434D69}"/>
              </a:ext>
            </a:extLst>
          </p:cNvPr>
          <p:cNvSpPr>
            <a:spLocks noGrp="1"/>
          </p:cNvSpPr>
          <p:nvPr>
            <p:ph type="body" sz="quarter" idx="19" hasCustomPrompt="1"/>
          </p:nvPr>
        </p:nvSpPr>
        <p:spPr>
          <a:xfrm>
            <a:off x="3422426"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
        <p:nvSpPr>
          <p:cNvPr id="23" name="Text Placeholder 11">
            <a:extLst>
              <a:ext uri="{FF2B5EF4-FFF2-40B4-BE49-F238E27FC236}">
                <a16:creationId xmlns:a16="http://schemas.microsoft.com/office/drawing/2014/main" id="{3DA4DDD4-B4BF-4187-8FEB-DA7785CA093F}"/>
              </a:ext>
            </a:extLst>
          </p:cNvPr>
          <p:cNvSpPr>
            <a:spLocks noGrp="1"/>
          </p:cNvSpPr>
          <p:nvPr>
            <p:ph type="body" sz="quarter" idx="20" hasCustomPrompt="1"/>
          </p:nvPr>
        </p:nvSpPr>
        <p:spPr>
          <a:xfrm>
            <a:off x="3429712" y="418965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Tree>
    <p:extLst>
      <p:ext uri="{BB962C8B-B14F-4D97-AF65-F5344CB8AC3E}">
        <p14:creationId xmlns:p14="http://schemas.microsoft.com/office/powerpoint/2010/main" val="424853281"/>
      </p:ext>
    </p:extLst>
  </p:cSld>
  <p:clrMapOvr>
    <a:masterClrMapping/>
  </p:clrMapOvr>
  <p:extLst>
    <p:ext uri="{DCECCB84-F9BA-43D5-87BE-67443E8EF086}">
      <p15:sldGuideLst xmlns:p15="http://schemas.microsoft.com/office/powerpoint/2012/main">
        <p15:guide id="2" pos="272">
          <p15:clr>
            <a:srgbClr val="FBAE40"/>
          </p15:clr>
        </p15:guide>
        <p15:guide id="3" orient="horz" pos="1620" userDrawn="1">
          <p15:clr>
            <a:srgbClr val="FBAE40"/>
          </p15:clr>
        </p15:guide>
        <p15:guide id="4" orient="horz" pos="259">
          <p15:clr>
            <a:srgbClr val="FBAE40"/>
          </p15:clr>
        </p15:guide>
        <p15:guide id="5" pos="5488">
          <p15:clr>
            <a:srgbClr val="FBAE40"/>
          </p15:clr>
        </p15:guide>
        <p15:guide id="7" orient="horz" pos="2981" userDrawn="1">
          <p15:clr>
            <a:srgbClr val="FBAE40"/>
          </p15:clr>
        </p15:guide>
        <p15:guide id="8" pos="1723" userDrawn="1">
          <p15:clr>
            <a:srgbClr val="FBAE40"/>
          </p15:clr>
        </p15:guide>
        <p15:guide id="9" pos="2154" userDrawn="1">
          <p15:clr>
            <a:srgbClr val="FBAE40"/>
          </p15:clr>
        </p15:guide>
        <p15:guide id="10" pos="3606" userDrawn="1">
          <p15:clr>
            <a:srgbClr val="FBAE40"/>
          </p15:clr>
        </p15:guide>
        <p15:guide id="11" pos="4037"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5 images (Light)">
    <p:bg>
      <p:bgPr>
        <a:solidFill>
          <a:schemeClr val="bg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029070"/>
            <a:ext cx="2299138" cy="319787"/>
          </a:xfrm>
        </p:spPr>
        <p:txBody>
          <a:bodyPr/>
          <a:lstStyle>
            <a:lvl1pPr marL="0" indent="0">
              <a:lnSpc>
                <a:spcPct val="100000"/>
              </a:lnSpc>
              <a:spcAft>
                <a:spcPts val="500"/>
              </a:spcAft>
              <a:buFontTx/>
              <a:buNone/>
              <a:defRPr sz="1800" b="0">
                <a:solidFill>
                  <a:schemeClr val="tx1"/>
                </a:solidFill>
              </a:defRPr>
            </a:lvl1pPr>
          </a:lstStyle>
          <a:p>
            <a:r>
              <a:rPr lang="en-US" dirty="0"/>
              <a:t>Click to add text</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1"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431802" y="411163"/>
            <a:ext cx="2299138" cy="1485084"/>
          </a:xfrm>
        </p:spPr>
        <p:txBody>
          <a:bodyPr/>
          <a:lstStyle>
            <a:lvl1pPr marL="0" indent="0">
              <a:buNone/>
              <a:defRPr b="0">
                <a:solidFill>
                  <a:schemeClr val="tx1"/>
                </a:solidFill>
              </a:defRPr>
            </a:lvl1pPr>
          </a:lstStyle>
          <a:p>
            <a:r>
              <a:rPr lang="en-GB" dirty="0"/>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431799" y="4202205"/>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431800" y="2584284"/>
            <a:ext cx="2299138" cy="1485084"/>
          </a:xfrm>
        </p:spPr>
        <p:txBody>
          <a:bodyPr/>
          <a:lstStyle>
            <a:lvl1pPr marL="0" indent="0">
              <a:buNone/>
              <a:defRPr b="0">
                <a:solidFill>
                  <a:schemeClr val="tx1"/>
                </a:solidFill>
              </a:defRPr>
            </a:lvl1pPr>
          </a:lstStyle>
          <a:p>
            <a:r>
              <a:rPr lang="en-GB" dirty="0"/>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6413064"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6413065" y="411163"/>
            <a:ext cx="2299138" cy="1485084"/>
          </a:xfrm>
        </p:spPr>
        <p:txBody>
          <a:bodyPr/>
          <a:lstStyle>
            <a:lvl1pPr marL="0" indent="0">
              <a:buNone/>
              <a:defRPr b="0">
                <a:solidFill>
                  <a:schemeClr val="tx1"/>
                </a:solidFill>
              </a:defRPr>
            </a:lvl1pPr>
          </a:lstStyle>
          <a:p>
            <a:r>
              <a:rPr lang="en-GB" dirty="0"/>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6413062"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431799" y="420219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cxnSp>
        <p:nvCxnSpPr>
          <p:cNvPr id="17" name="Straight Connector 16">
            <a:extLst>
              <a:ext uri="{FF2B5EF4-FFF2-40B4-BE49-F238E27FC236}">
                <a16:creationId xmlns:a16="http://schemas.microsoft.com/office/drawing/2014/main" id="{2D172800-1790-4DDC-B421-71C390A398BC}"/>
              </a:ext>
            </a:extLst>
          </p:cNvPr>
          <p:cNvCxnSpPr>
            <a:cxnSpLocks/>
          </p:cNvCxnSpPr>
          <p:nvPr userDrawn="1"/>
        </p:nvCxnSpPr>
        <p:spPr>
          <a:xfrm>
            <a:off x="3422428"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Picture Placeholder 2">
            <a:extLst>
              <a:ext uri="{FF2B5EF4-FFF2-40B4-BE49-F238E27FC236}">
                <a16:creationId xmlns:a16="http://schemas.microsoft.com/office/drawing/2014/main" id="{3ACCC488-E951-4C81-B7B8-7BDAB396FBA5}"/>
              </a:ext>
            </a:extLst>
          </p:cNvPr>
          <p:cNvSpPr>
            <a:spLocks noGrp="1"/>
          </p:cNvSpPr>
          <p:nvPr>
            <p:ph type="pic" sz="quarter" idx="17"/>
          </p:nvPr>
        </p:nvSpPr>
        <p:spPr>
          <a:xfrm>
            <a:off x="3422429" y="411163"/>
            <a:ext cx="2299138" cy="1485084"/>
          </a:xfrm>
        </p:spPr>
        <p:txBody>
          <a:bodyPr/>
          <a:lstStyle>
            <a:lvl1pPr marL="0" indent="0">
              <a:buNone/>
              <a:defRPr b="0">
                <a:solidFill>
                  <a:schemeClr val="tx1"/>
                </a:solidFill>
              </a:defRPr>
            </a:lvl1pPr>
          </a:lstStyle>
          <a:p>
            <a:r>
              <a:rPr lang="en-GB" dirty="0"/>
              <a:t>Click icon to add picture</a:t>
            </a:r>
          </a:p>
        </p:txBody>
      </p:sp>
      <p:cxnSp>
        <p:nvCxnSpPr>
          <p:cNvPr id="20" name="Straight Connector 19">
            <a:extLst>
              <a:ext uri="{FF2B5EF4-FFF2-40B4-BE49-F238E27FC236}">
                <a16:creationId xmlns:a16="http://schemas.microsoft.com/office/drawing/2014/main" id="{7CECB912-D2D4-4451-97CA-8959BE18AE3F}"/>
              </a:ext>
            </a:extLst>
          </p:cNvPr>
          <p:cNvCxnSpPr>
            <a:cxnSpLocks/>
          </p:cNvCxnSpPr>
          <p:nvPr userDrawn="1"/>
        </p:nvCxnSpPr>
        <p:spPr>
          <a:xfrm>
            <a:off x="3425386" y="4202205"/>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Picture Placeholder 2">
            <a:extLst>
              <a:ext uri="{FF2B5EF4-FFF2-40B4-BE49-F238E27FC236}">
                <a16:creationId xmlns:a16="http://schemas.microsoft.com/office/drawing/2014/main" id="{059268D9-83A6-43BE-857F-4A80A1AFF683}"/>
              </a:ext>
            </a:extLst>
          </p:cNvPr>
          <p:cNvSpPr>
            <a:spLocks noGrp="1"/>
          </p:cNvSpPr>
          <p:nvPr>
            <p:ph type="pic" sz="quarter" idx="18"/>
          </p:nvPr>
        </p:nvSpPr>
        <p:spPr>
          <a:xfrm>
            <a:off x="3425387" y="2584284"/>
            <a:ext cx="2299138" cy="1485084"/>
          </a:xfrm>
        </p:spPr>
        <p:txBody>
          <a:bodyPr/>
          <a:lstStyle>
            <a:lvl1pPr marL="0" indent="0">
              <a:buNone/>
              <a:defRPr b="0">
                <a:solidFill>
                  <a:schemeClr val="tx1"/>
                </a:solidFill>
              </a:defRPr>
            </a:lvl1pPr>
          </a:lstStyle>
          <a:p>
            <a:r>
              <a:rPr lang="en-GB" dirty="0"/>
              <a:t>Click icon to add picture</a:t>
            </a:r>
          </a:p>
        </p:txBody>
      </p:sp>
      <p:sp>
        <p:nvSpPr>
          <p:cNvPr id="22" name="Text Placeholder 11">
            <a:extLst>
              <a:ext uri="{FF2B5EF4-FFF2-40B4-BE49-F238E27FC236}">
                <a16:creationId xmlns:a16="http://schemas.microsoft.com/office/drawing/2014/main" id="{2052E2BF-E587-4DC9-85FF-50ABA8434D69}"/>
              </a:ext>
            </a:extLst>
          </p:cNvPr>
          <p:cNvSpPr>
            <a:spLocks noGrp="1"/>
          </p:cNvSpPr>
          <p:nvPr>
            <p:ph type="body" sz="quarter" idx="19" hasCustomPrompt="1"/>
          </p:nvPr>
        </p:nvSpPr>
        <p:spPr>
          <a:xfrm>
            <a:off x="3422426"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
        <p:nvSpPr>
          <p:cNvPr id="23" name="Text Placeholder 11">
            <a:extLst>
              <a:ext uri="{FF2B5EF4-FFF2-40B4-BE49-F238E27FC236}">
                <a16:creationId xmlns:a16="http://schemas.microsoft.com/office/drawing/2014/main" id="{3DA4DDD4-B4BF-4187-8FEB-DA7785CA093F}"/>
              </a:ext>
            </a:extLst>
          </p:cNvPr>
          <p:cNvSpPr>
            <a:spLocks noGrp="1"/>
          </p:cNvSpPr>
          <p:nvPr>
            <p:ph type="body" sz="quarter" idx="20" hasCustomPrompt="1"/>
          </p:nvPr>
        </p:nvSpPr>
        <p:spPr>
          <a:xfrm>
            <a:off x="3425386" y="420219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Tree>
    <p:extLst>
      <p:ext uri="{BB962C8B-B14F-4D97-AF65-F5344CB8AC3E}">
        <p14:creationId xmlns:p14="http://schemas.microsoft.com/office/powerpoint/2010/main" val="3092106347"/>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723" userDrawn="1">
          <p15:clr>
            <a:srgbClr val="FBAE40"/>
          </p15:clr>
        </p15:guide>
        <p15:guide id="7" orient="horz" pos="1620">
          <p15:clr>
            <a:srgbClr val="FBAE40"/>
          </p15:clr>
        </p15:guide>
        <p15:guide id="8" pos="2154" userDrawn="1">
          <p15:clr>
            <a:srgbClr val="FBAE40"/>
          </p15:clr>
        </p15:guide>
        <p15:guide id="9" pos="3606" userDrawn="1">
          <p15:clr>
            <a:srgbClr val="FBAE40"/>
          </p15:clr>
        </p15:guide>
        <p15:guide id="10" pos="4037"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6 images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029070"/>
            <a:ext cx="2299138" cy="319787"/>
          </a:xfrm>
        </p:spPr>
        <p:txBody>
          <a:bodyPr/>
          <a:lstStyle>
            <a:lvl1pPr marL="0" indent="0">
              <a:lnSpc>
                <a:spcPct val="100000"/>
              </a:lnSpc>
              <a:spcAft>
                <a:spcPts val="500"/>
              </a:spcAft>
              <a:buFontTx/>
              <a:buNone/>
              <a:defRPr sz="1800" b="0">
                <a:solidFill>
                  <a:schemeClr val="bg1"/>
                </a:solidFill>
              </a:defRPr>
            </a:lvl1pPr>
          </a:lstStyle>
          <a:p>
            <a:r>
              <a:rPr lang="en-US" dirty="0"/>
              <a:t>Click to add text</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1"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431802" y="411163"/>
            <a:ext cx="2299138" cy="1485084"/>
          </a:xfrm>
        </p:spPr>
        <p:txBody>
          <a:bodyPr/>
          <a:lstStyle>
            <a:lvl1pPr marL="0" indent="0">
              <a:buNone/>
              <a:defRPr b="0">
                <a:solidFill>
                  <a:schemeClr val="bg1"/>
                </a:solidFill>
              </a:defRPr>
            </a:lvl1pPr>
          </a:lstStyle>
          <a:p>
            <a:r>
              <a:rPr lang="en-GB" dirty="0"/>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431797" y="418967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431798" y="2571750"/>
            <a:ext cx="2299138" cy="1485084"/>
          </a:xfrm>
        </p:spPr>
        <p:txBody>
          <a:bodyPr/>
          <a:lstStyle>
            <a:lvl1pPr marL="0" indent="0">
              <a:buNone/>
              <a:defRPr b="0">
                <a:solidFill>
                  <a:schemeClr val="bg1"/>
                </a:solidFill>
              </a:defRPr>
            </a:lvl1pPr>
          </a:lstStyle>
          <a:p>
            <a:r>
              <a:rPr lang="en-GB" dirty="0"/>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6413064"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6413065" y="411163"/>
            <a:ext cx="2299138" cy="1485084"/>
          </a:xfrm>
        </p:spPr>
        <p:txBody>
          <a:bodyPr/>
          <a:lstStyle>
            <a:lvl1pPr marL="0" indent="0">
              <a:buNone/>
              <a:defRPr b="0">
                <a:solidFill>
                  <a:schemeClr val="bg1"/>
                </a:solidFill>
              </a:defRPr>
            </a:lvl1pPr>
          </a:lstStyle>
          <a:p>
            <a:r>
              <a:rPr lang="en-GB" dirty="0"/>
              <a:t>Click icon to add picture</a:t>
            </a:r>
          </a:p>
        </p:txBody>
      </p:sp>
      <p:cxnSp>
        <p:nvCxnSpPr>
          <p:cNvPr id="44" name="Straight Connector 43">
            <a:extLst>
              <a:ext uri="{FF2B5EF4-FFF2-40B4-BE49-F238E27FC236}">
                <a16:creationId xmlns:a16="http://schemas.microsoft.com/office/drawing/2014/main" id="{CCEB59B0-E923-4D9F-8187-603AD6A3E427}"/>
              </a:ext>
            </a:extLst>
          </p:cNvPr>
          <p:cNvCxnSpPr>
            <a:cxnSpLocks/>
          </p:cNvCxnSpPr>
          <p:nvPr userDrawn="1"/>
        </p:nvCxnSpPr>
        <p:spPr>
          <a:xfrm>
            <a:off x="6413061" y="418967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Picture Placeholder 2">
            <a:extLst>
              <a:ext uri="{FF2B5EF4-FFF2-40B4-BE49-F238E27FC236}">
                <a16:creationId xmlns:a16="http://schemas.microsoft.com/office/drawing/2014/main" id="{1E76E5CD-B03D-469E-8ED5-430B5578267A}"/>
              </a:ext>
            </a:extLst>
          </p:cNvPr>
          <p:cNvSpPr>
            <a:spLocks noGrp="1"/>
          </p:cNvSpPr>
          <p:nvPr>
            <p:ph type="pic" sz="quarter" idx="13"/>
          </p:nvPr>
        </p:nvSpPr>
        <p:spPr>
          <a:xfrm>
            <a:off x="6413062" y="2571750"/>
            <a:ext cx="2299138" cy="1485084"/>
          </a:xfrm>
        </p:spPr>
        <p:txBody>
          <a:bodyPr/>
          <a:lstStyle>
            <a:lvl1pPr marL="0" indent="0">
              <a:buNone/>
              <a:defRPr b="0">
                <a:solidFill>
                  <a:schemeClr val="bg1"/>
                </a:solidFill>
              </a:defRPr>
            </a:lvl1pPr>
          </a:lstStyle>
          <a:p>
            <a:r>
              <a:rPr lang="en-GB" dirty="0"/>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6413062"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431797" y="418965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
        <p:nvSpPr>
          <p:cNvPr id="48" name="Text Placeholder 11">
            <a:extLst>
              <a:ext uri="{FF2B5EF4-FFF2-40B4-BE49-F238E27FC236}">
                <a16:creationId xmlns:a16="http://schemas.microsoft.com/office/drawing/2014/main" id="{A5DC7855-36C4-4F12-B064-148DB3EC7CDD}"/>
              </a:ext>
            </a:extLst>
          </p:cNvPr>
          <p:cNvSpPr>
            <a:spLocks noGrp="1"/>
          </p:cNvSpPr>
          <p:nvPr>
            <p:ph type="body" sz="quarter" idx="16" hasCustomPrompt="1"/>
          </p:nvPr>
        </p:nvSpPr>
        <p:spPr>
          <a:xfrm>
            <a:off x="6413061" y="418965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cxnSp>
        <p:nvCxnSpPr>
          <p:cNvPr id="17" name="Straight Connector 16">
            <a:extLst>
              <a:ext uri="{FF2B5EF4-FFF2-40B4-BE49-F238E27FC236}">
                <a16:creationId xmlns:a16="http://schemas.microsoft.com/office/drawing/2014/main" id="{2D172800-1790-4DDC-B421-71C390A398BC}"/>
              </a:ext>
            </a:extLst>
          </p:cNvPr>
          <p:cNvCxnSpPr>
            <a:cxnSpLocks/>
          </p:cNvCxnSpPr>
          <p:nvPr userDrawn="1"/>
        </p:nvCxnSpPr>
        <p:spPr>
          <a:xfrm>
            <a:off x="3422428" y="2029084"/>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Picture Placeholder 2">
            <a:extLst>
              <a:ext uri="{FF2B5EF4-FFF2-40B4-BE49-F238E27FC236}">
                <a16:creationId xmlns:a16="http://schemas.microsoft.com/office/drawing/2014/main" id="{3ACCC488-E951-4C81-B7B8-7BDAB396FBA5}"/>
              </a:ext>
            </a:extLst>
          </p:cNvPr>
          <p:cNvSpPr>
            <a:spLocks noGrp="1"/>
          </p:cNvSpPr>
          <p:nvPr>
            <p:ph type="pic" sz="quarter" idx="17"/>
          </p:nvPr>
        </p:nvSpPr>
        <p:spPr>
          <a:xfrm>
            <a:off x="3422429" y="411163"/>
            <a:ext cx="2299138" cy="1485084"/>
          </a:xfrm>
        </p:spPr>
        <p:txBody>
          <a:bodyPr/>
          <a:lstStyle>
            <a:lvl1pPr marL="0" indent="0">
              <a:buNone/>
              <a:defRPr b="0">
                <a:solidFill>
                  <a:schemeClr val="bg1"/>
                </a:solidFill>
              </a:defRPr>
            </a:lvl1pPr>
          </a:lstStyle>
          <a:p>
            <a:r>
              <a:rPr lang="en-GB" dirty="0"/>
              <a:t>Click icon to add picture</a:t>
            </a:r>
          </a:p>
        </p:txBody>
      </p:sp>
      <p:cxnSp>
        <p:nvCxnSpPr>
          <p:cNvPr id="20" name="Straight Connector 19">
            <a:extLst>
              <a:ext uri="{FF2B5EF4-FFF2-40B4-BE49-F238E27FC236}">
                <a16:creationId xmlns:a16="http://schemas.microsoft.com/office/drawing/2014/main" id="{7CECB912-D2D4-4451-97CA-8959BE18AE3F}"/>
              </a:ext>
            </a:extLst>
          </p:cNvPr>
          <p:cNvCxnSpPr>
            <a:cxnSpLocks/>
          </p:cNvCxnSpPr>
          <p:nvPr userDrawn="1"/>
        </p:nvCxnSpPr>
        <p:spPr>
          <a:xfrm>
            <a:off x="3422425" y="4189671"/>
            <a:ext cx="2299138"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Picture Placeholder 2">
            <a:extLst>
              <a:ext uri="{FF2B5EF4-FFF2-40B4-BE49-F238E27FC236}">
                <a16:creationId xmlns:a16="http://schemas.microsoft.com/office/drawing/2014/main" id="{059268D9-83A6-43BE-857F-4A80A1AFF683}"/>
              </a:ext>
            </a:extLst>
          </p:cNvPr>
          <p:cNvSpPr>
            <a:spLocks noGrp="1"/>
          </p:cNvSpPr>
          <p:nvPr>
            <p:ph type="pic" sz="quarter" idx="18"/>
          </p:nvPr>
        </p:nvSpPr>
        <p:spPr>
          <a:xfrm>
            <a:off x="3422426" y="2571750"/>
            <a:ext cx="2299138" cy="1485084"/>
          </a:xfrm>
        </p:spPr>
        <p:txBody>
          <a:bodyPr/>
          <a:lstStyle>
            <a:lvl1pPr marL="0" indent="0">
              <a:buNone/>
              <a:defRPr b="0">
                <a:solidFill>
                  <a:schemeClr val="bg1"/>
                </a:solidFill>
              </a:defRPr>
            </a:lvl1pPr>
          </a:lstStyle>
          <a:p>
            <a:r>
              <a:rPr lang="en-GB" dirty="0"/>
              <a:t>Click icon to add picture</a:t>
            </a:r>
          </a:p>
        </p:txBody>
      </p:sp>
      <p:sp>
        <p:nvSpPr>
          <p:cNvPr id="22" name="Text Placeholder 11">
            <a:extLst>
              <a:ext uri="{FF2B5EF4-FFF2-40B4-BE49-F238E27FC236}">
                <a16:creationId xmlns:a16="http://schemas.microsoft.com/office/drawing/2014/main" id="{2052E2BF-E587-4DC9-85FF-50ABA8434D69}"/>
              </a:ext>
            </a:extLst>
          </p:cNvPr>
          <p:cNvSpPr>
            <a:spLocks noGrp="1"/>
          </p:cNvSpPr>
          <p:nvPr>
            <p:ph type="body" sz="quarter" idx="19" hasCustomPrompt="1"/>
          </p:nvPr>
        </p:nvSpPr>
        <p:spPr>
          <a:xfrm>
            <a:off x="3422426" y="2029071"/>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
        <p:nvSpPr>
          <p:cNvPr id="23" name="Text Placeholder 11">
            <a:extLst>
              <a:ext uri="{FF2B5EF4-FFF2-40B4-BE49-F238E27FC236}">
                <a16:creationId xmlns:a16="http://schemas.microsoft.com/office/drawing/2014/main" id="{3DA4DDD4-B4BF-4187-8FEB-DA7785CA093F}"/>
              </a:ext>
            </a:extLst>
          </p:cNvPr>
          <p:cNvSpPr>
            <a:spLocks noGrp="1"/>
          </p:cNvSpPr>
          <p:nvPr>
            <p:ph type="body" sz="quarter" idx="20" hasCustomPrompt="1"/>
          </p:nvPr>
        </p:nvSpPr>
        <p:spPr>
          <a:xfrm>
            <a:off x="3422425" y="4189657"/>
            <a:ext cx="2299138" cy="319786"/>
          </a:xfrm>
        </p:spPr>
        <p:txBody>
          <a:bodyPr/>
          <a:lstStyle>
            <a:lvl1pPr marL="0" indent="0">
              <a:spcAft>
                <a:spcPts val="500"/>
              </a:spcAft>
              <a:buFontTx/>
              <a:buNone/>
              <a:defRPr sz="1800">
                <a:solidFill>
                  <a:schemeClr val="bg1"/>
                </a:solidFill>
              </a:defRPr>
            </a:lvl1pPr>
            <a:lvl2pPr>
              <a:defRPr sz="1800"/>
            </a:lvl2pPr>
            <a:lvl3pPr>
              <a:defRPr sz="1800"/>
            </a:lvl3pPr>
            <a:lvl4pPr>
              <a:defRPr sz="1800"/>
            </a:lvl4pPr>
            <a:lvl5pPr>
              <a:defRPr sz="1800"/>
            </a:lvl5pPr>
          </a:lstStyle>
          <a:p>
            <a:pPr lvl="0"/>
            <a:r>
              <a:rPr lang="en-GB" dirty="0"/>
              <a:t>Click to add text</a:t>
            </a:r>
          </a:p>
        </p:txBody>
      </p:sp>
    </p:spTree>
    <p:extLst>
      <p:ext uri="{BB962C8B-B14F-4D97-AF65-F5344CB8AC3E}">
        <p14:creationId xmlns:p14="http://schemas.microsoft.com/office/powerpoint/2010/main" val="1538544483"/>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606" userDrawn="1">
          <p15:clr>
            <a:srgbClr val="FBAE40"/>
          </p15:clr>
        </p15:guide>
        <p15:guide id="7" orient="horz" pos="1620">
          <p15:clr>
            <a:srgbClr val="FBAE40"/>
          </p15:clr>
        </p15:guide>
        <p15:guide id="8" pos="1723" userDrawn="1">
          <p15:clr>
            <a:srgbClr val="FBAE40"/>
          </p15:clr>
        </p15:guide>
        <p15:guide id="9" pos="2154" userDrawn="1">
          <p15:clr>
            <a:srgbClr val="FBAE40"/>
          </p15:clr>
        </p15:guide>
        <p15:guide id="10" pos="4037"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divider, no image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8280400" cy="571512"/>
          </a:xfrm>
        </p:spPr>
        <p:txBody>
          <a:bodyPr/>
          <a:lstStyle>
            <a:lvl1pPr>
              <a:lnSpc>
                <a:spcPct val="100000"/>
              </a:lnSpc>
              <a:defRPr sz="3400" b="0">
                <a:solidFill>
                  <a:schemeClr val="bg1"/>
                </a:solidFill>
              </a:defRPr>
            </a:lvl1pPr>
          </a:lstStyle>
          <a:p>
            <a:r>
              <a:rPr lang="en-US" dirty="0"/>
              <a:t>Section divider title</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82804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68674"/>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6 images (Light)">
    <p:bg>
      <p:bgPr>
        <a:solidFill>
          <a:schemeClr val="bg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029070"/>
            <a:ext cx="2299138" cy="319787"/>
          </a:xfrm>
        </p:spPr>
        <p:txBody>
          <a:bodyPr/>
          <a:lstStyle>
            <a:lvl1pPr marL="0" indent="0">
              <a:lnSpc>
                <a:spcPct val="100000"/>
              </a:lnSpc>
              <a:spcAft>
                <a:spcPts val="500"/>
              </a:spcAft>
              <a:buFontTx/>
              <a:buNone/>
              <a:defRPr sz="1800" b="0">
                <a:solidFill>
                  <a:schemeClr val="tx1"/>
                </a:solidFill>
              </a:defRPr>
            </a:lvl1pPr>
          </a:lstStyle>
          <a:p>
            <a:r>
              <a:rPr lang="en-US" dirty="0"/>
              <a:t>Click to add text</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1"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p:nvPr>
        </p:nvSpPr>
        <p:spPr>
          <a:xfrm>
            <a:off x="431802" y="411163"/>
            <a:ext cx="2299138" cy="1485084"/>
          </a:xfrm>
        </p:spPr>
        <p:txBody>
          <a:bodyPr/>
          <a:lstStyle>
            <a:lvl1pPr marL="0" indent="0">
              <a:buNone/>
              <a:defRPr b="0">
                <a:solidFill>
                  <a:schemeClr val="tx1"/>
                </a:solidFill>
              </a:defRPr>
            </a:lvl1pPr>
          </a:lstStyle>
          <a:p>
            <a:r>
              <a:rPr lang="en-GB" dirty="0"/>
              <a:t>Click icon to add picture</a:t>
            </a:r>
          </a:p>
        </p:txBody>
      </p:sp>
      <p:cxnSp>
        <p:nvCxnSpPr>
          <p:cNvPr id="38" name="Straight Connector 37">
            <a:extLst>
              <a:ext uri="{FF2B5EF4-FFF2-40B4-BE49-F238E27FC236}">
                <a16:creationId xmlns:a16="http://schemas.microsoft.com/office/drawing/2014/main" id="{9ADAFBE0-E4BE-49CE-B6AE-E13838084BB3}"/>
              </a:ext>
            </a:extLst>
          </p:cNvPr>
          <p:cNvCxnSpPr>
            <a:cxnSpLocks/>
          </p:cNvCxnSpPr>
          <p:nvPr userDrawn="1"/>
        </p:nvCxnSpPr>
        <p:spPr>
          <a:xfrm>
            <a:off x="436124" y="4203361"/>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Picture Placeholder 2">
            <a:extLst>
              <a:ext uri="{FF2B5EF4-FFF2-40B4-BE49-F238E27FC236}">
                <a16:creationId xmlns:a16="http://schemas.microsoft.com/office/drawing/2014/main" id="{C0EA1AD3-FB09-47F8-BB9C-4F38BB33C267}"/>
              </a:ext>
            </a:extLst>
          </p:cNvPr>
          <p:cNvSpPr>
            <a:spLocks noGrp="1"/>
          </p:cNvSpPr>
          <p:nvPr>
            <p:ph type="pic" sz="quarter" idx="11"/>
          </p:nvPr>
        </p:nvSpPr>
        <p:spPr>
          <a:xfrm>
            <a:off x="436125" y="2585440"/>
            <a:ext cx="2299138" cy="1485084"/>
          </a:xfrm>
        </p:spPr>
        <p:txBody>
          <a:bodyPr/>
          <a:lstStyle>
            <a:lvl1pPr marL="0" indent="0">
              <a:buNone/>
              <a:defRPr b="0">
                <a:solidFill>
                  <a:schemeClr val="tx1"/>
                </a:solidFill>
              </a:defRPr>
            </a:lvl1pPr>
          </a:lstStyle>
          <a:p>
            <a:r>
              <a:rPr lang="en-GB" dirty="0"/>
              <a:t>Click icon to add picture</a:t>
            </a:r>
          </a:p>
        </p:txBody>
      </p:sp>
      <p:cxnSp>
        <p:nvCxnSpPr>
          <p:cNvPr id="41" name="Straight Connector 40">
            <a:extLst>
              <a:ext uri="{FF2B5EF4-FFF2-40B4-BE49-F238E27FC236}">
                <a16:creationId xmlns:a16="http://schemas.microsoft.com/office/drawing/2014/main" id="{1048226E-5BD0-47BC-A2CE-6028EB18DC46}"/>
              </a:ext>
            </a:extLst>
          </p:cNvPr>
          <p:cNvCxnSpPr>
            <a:cxnSpLocks/>
          </p:cNvCxnSpPr>
          <p:nvPr userDrawn="1"/>
        </p:nvCxnSpPr>
        <p:spPr>
          <a:xfrm>
            <a:off x="6413064"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Picture Placeholder 2">
            <a:extLst>
              <a:ext uri="{FF2B5EF4-FFF2-40B4-BE49-F238E27FC236}">
                <a16:creationId xmlns:a16="http://schemas.microsoft.com/office/drawing/2014/main" id="{5F72582F-7373-4398-BCD6-DF8E97287094}"/>
              </a:ext>
            </a:extLst>
          </p:cNvPr>
          <p:cNvSpPr>
            <a:spLocks noGrp="1"/>
          </p:cNvSpPr>
          <p:nvPr>
            <p:ph type="pic" sz="quarter" idx="12"/>
          </p:nvPr>
        </p:nvSpPr>
        <p:spPr>
          <a:xfrm>
            <a:off x="6413065" y="411163"/>
            <a:ext cx="2299138" cy="1485084"/>
          </a:xfrm>
        </p:spPr>
        <p:txBody>
          <a:bodyPr/>
          <a:lstStyle>
            <a:lvl1pPr marL="0" indent="0">
              <a:buNone/>
              <a:defRPr b="0">
                <a:solidFill>
                  <a:schemeClr val="tx1"/>
                </a:solidFill>
              </a:defRPr>
            </a:lvl1pPr>
          </a:lstStyle>
          <a:p>
            <a:r>
              <a:rPr lang="en-GB" dirty="0"/>
              <a:t>Click icon to add picture</a:t>
            </a:r>
          </a:p>
        </p:txBody>
      </p:sp>
      <p:cxnSp>
        <p:nvCxnSpPr>
          <p:cNvPr id="44" name="Straight Connector 43">
            <a:extLst>
              <a:ext uri="{FF2B5EF4-FFF2-40B4-BE49-F238E27FC236}">
                <a16:creationId xmlns:a16="http://schemas.microsoft.com/office/drawing/2014/main" id="{CCEB59B0-E923-4D9F-8187-603AD6A3E427}"/>
              </a:ext>
            </a:extLst>
          </p:cNvPr>
          <p:cNvCxnSpPr>
            <a:cxnSpLocks/>
          </p:cNvCxnSpPr>
          <p:nvPr userDrawn="1"/>
        </p:nvCxnSpPr>
        <p:spPr>
          <a:xfrm>
            <a:off x="6417388" y="4203361"/>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Picture Placeholder 2">
            <a:extLst>
              <a:ext uri="{FF2B5EF4-FFF2-40B4-BE49-F238E27FC236}">
                <a16:creationId xmlns:a16="http://schemas.microsoft.com/office/drawing/2014/main" id="{1E76E5CD-B03D-469E-8ED5-430B5578267A}"/>
              </a:ext>
            </a:extLst>
          </p:cNvPr>
          <p:cNvSpPr>
            <a:spLocks noGrp="1"/>
          </p:cNvSpPr>
          <p:nvPr>
            <p:ph type="pic" sz="quarter" idx="13"/>
          </p:nvPr>
        </p:nvSpPr>
        <p:spPr>
          <a:xfrm>
            <a:off x="6417389" y="2585440"/>
            <a:ext cx="2299138" cy="1485084"/>
          </a:xfrm>
        </p:spPr>
        <p:txBody>
          <a:bodyPr/>
          <a:lstStyle>
            <a:lvl1pPr marL="0" indent="0">
              <a:buNone/>
              <a:defRPr b="0">
                <a:solidFill>
                  <a:schemeClr val="tx1"/>
                </a:solidFill>
              </a:defRPr>
            </a:lvl1pPr>
          </a:lstStyle>
          <a:p>
            <a:r>
              <a:rPr lang="en-GB" dirty="0"/>
              <a:t>Click icon to add picture</a:t>
            </a:r>
          </a:p>
        </p:txBody>
      </p:sp>
      <p:sp>
        <p:nvSpPr>
          <p:cNvPr id="46" name="Text Placeholder 11">
            <a:extLst>
              <a:ext uri="{FF2B5EF4-FFF2-40B4-BE49-F238E27FC236}">
                <a16:creationId xmlns:a16="http://schemas.microsoft.com/office/drawing/2014/main" id="{5DE99255-44CA-441C-BB41-85736567E206}"/>
              </a:ext>
            </a:extLst>
          </p:cNvPr>
          <p:cNvSpPr>
            <a:spLocks noGrp="1"/>
          </p:cNvSpPr>
          <p:nvPr>
            <p:ph type="body" sz="quarter" idx="14" hasCustomPrompt="1"/>
          </p:nvPr>
        </p:nvSpPr>
        <p:spPr>
          <a:xfrm>
            <a:off x="6413062"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
        <p:nvSpPr>
          <p:cNvPr id="47" name="Text Placeholder 11">
            <a:extLst>
              <a:ext uri="{FF2B5EF4-FFF2-40B4-BE49-F238E27FC236}">
                <a16:creationId xmlns:a16="http://schemas.microsoft.com/office/drawing/2014/main" id="{A523708E-9964-4FCA-9B54-EE04DBF6ED7D}"/>
              </a:ext>
            </a:extLst>
          </p:cNvPr>
          <p:cNvSpPr>
            <a:spLocks noGrp="1"/>
          </p:cNvSpPr>
          <p:nvPr>
            <p:ph type="body" sz="quarter" idx="15" hasCustomPrompt="1"/>
          </p:nvPr>
        </p:nvSpPr>
        <p:spPr>
          <a:xfrm>
            <a:off x="436124" y="4203347"/>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
        <p:nvSpPr>
          <p:cNvPr id="48" name="Text Placeholder 11">
            <a:extLst>
              <a:ext uri="{FF2B5EF4-FFF2-40B4-BE49-F238E27FC236}">
                <a16:creationId xmlns:a16="http://schemas.microsoft.com/office/drawing/2014/main" id="{A5DC7855-36C4-4F12-B064-148DB3EC7CDD}"/>
              </a:ext>
            </a:extLst>
          </p:cNvPr>
          <p:cNvSpPr>
            <a:spLocks noGrp="1"/>
          </p:cNvSpPr>
          <p:nvPr>
            <p:ph type="body" sz="quarter" idx="16" hasCustomPrompt="1"/>
          </p:nvPr>
        </p:nvSpPr>
        <p:spPr>
          <a:xfrm>
            <a:off x="6417388" y="4203347"/>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cxnSp>
        <p:nvCxnSpPr>
          <p:cNvPr id="17" name="Straight Connector 16">
            <a:extLst>
              <a:ext uri="{FF2B5EF4-FFF2-40B4-BE49-F238E27FC236}">
                <a16:creationId xmlns:a16="http://schemas.microsoft.com/office/drawing/2014/main" id="{2D172800-1790-4DDC-B421-71C390A398BC}"/>
              </a:ext>
            </a:extLst>
          </p:cNvPr>
          <p:cNvCxnSpPr>
            <a:cxnSpLocks/>
          </p:cNvCxnSpPr>
          <p:nvPr userDrawn="1"/>
        </p:nvCxnSpPr>
        <p:spPr>
          <a:xfrm>
            <a:off x="3422428" y="2029084"/>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Picture Placeholder 2">
            <a:extLst>
              <a:ext uri="{FF2B5EF4-FFF2-40B4-BE49-F238E27FC236}">
                <a16:creationId xmlns:a16="http://schemas.microsoft.com/office/drawing/2014/main" id="{3ACCC488-E951-4C81-B7B8-7BDAB396FBA5}"/>
              </a:ext>
            </a:extLst>
          </p:cNvPr>
          <p:cNvSpPr>
            <a:spLocks noGrp="1"/>
          </p:cNvSpPr>
          <p:nvPr>
            <p:ph type="pic" sz="quarter" idx="17"/>
          </p:nvPr>
        </p:nvSpPr>
        <p:spPr>
          <a:xfrm>
            <a:off x="3422429" y="411163"/>
            <a:ext cx="2299138" cy="1485084"/>
          </a:xfrm>
        </p:spPr>
        <p:txBody>
          <a:bodyPr/>
          <a:lstStyle>
            <a:lvl1pPr marL="0" indent="0">
              <a:buNone/>
              <a:defRPr b="0">
                <a:solidFill>
                  <a:schemeClr val="tx1"/>
                </a:solidFill>
              </a:defRPr>
            </a:lvl1pPr>
          </a:lstStyle>
          <a:p>
            <a:r>
              <a:rPr lang="en-GB" dirty="0"/>
              <a:t>Click icon to add picture</a:t>
            </a:r>
          </a:p>
        </p:txBody>
      </p:sp>
      <p:cxnSp>
        <p:nvCxnSpPr>
          <p:cNvPr id="20" name="Straight Connector 19">
            <a:extLst>
              <a:ext uri="{FF2B5EF4-FFF2-40B4-BE49-F238E27FC236}">
                <a16:creationId xmlns:a16="http://schemas.microsoft.com/office/drawing/2014/main" id="{7CECB912-D2D4-4451-97CA-8959BE18AE3F}"/>
              </a:ext>
            </a:extLst>
          </p:cNvPr>
          <p:cNvCxnSpPr>
            <a:cxnSpLocks/>
          </p:cNvCxnSpPr>
          <p:nvPr userDrawn="1"/>
        </p:nvCxnSpPr>
        <p:spPr>
          <a:xfrm>
            <a:off x="3426752" y="4203361"/>
            <a:ext cx="2299138"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Picture Placeholder 2">
            <a:extLst>
              <a:ext uri="{FF2B5EF4-FFF2-40B4-BE49-F238E27FC236}">
                <a16:creationId xmlns:a16="http://schemas.microsoft.com/office/drawing/2014/main" id="{059268D9-83A6-43BE-857F-4A80A1AFF683}"/>
              </a:ext>
            </a:extLst>
          </p:cNvPr>
          <p:cNvSpPr>
            <a:spLocks noGrp="1"/>
          </p:cNvSpPr>
          <p:nvPr>
            <p:ph type="pic" sz="quarter" idx="18"/>
          </p:nvPr>
        </p:nvSpPr>
        <p:spPr>
          <a:xfrm>
            <a:off x="3426753" y="2585440"/>
            <a:ext cx="2299138" cy="1485084"/>
          </a:xfrm>
        </p:spPr>
        <p:txBody>
          <a:bodyPr/>
          <a:lstStyle>
            <a:lvl1pPr marL="0" indent="0">
              <a:buNone/>
              <a:defRPr b="0">
                <a:solidFill>
                  <a:schemeClr val="tx1"/>
                </a:solidFill>
              </a:defRPr>
            </a:lvl1pPr>
          </a:lstStyle>
          <a:p>
            <a:r>
              <a:rPr lang="en-GB" dirty="0"/>
              <a:t>Click icon to add picture</a:t>
            </a:r>
          </a:p>
        </p:txBody>
      </p:sp>
      <p:sp>
        <p:nvSpPr>
          <p:cNvPr id="22" name="Text Placeholder 11">
            <a:extLst>
              <a:ext uri="{FF2B5EF4-FFF2-40B4-BE49-F238E27FC236}">
                <a16:creationId xmlns:a16="http://schemas.microsoft.com/office/drawing/2014/main" id="{2052E2BF-E587-4DC9-85FF-50ABA8434D69}"/>
              </a:ext>
            </a:extLst>
          </p:cNvPr>
          <p:cNvSpPr>
            <a:spLocks noGrp="1"/>
          </p:cNvSpPr>
          <p:nvPr>
            <p:ph type="body" sz="quarter" idx="19" hasCustomPrompt="1"/>
          </p:nvPr>
        </p:nvSpPr>
        <p:spPr>
          <a:xfrm>
            <a:off x="3422426" y="2029071"/>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
        <p:nvSpPr>
          <p:cNvPr id="23" name="Text Placeholder 11">
            <a:extLst>
              <a:ext uri="{FF2B5EF4-FFF2-40B4-BE49-F238E27FC236}">
                <a16:creationId xmlns:a16="http://schemas.microsoft.com/office/drawing/2014/main" id="{3DA4DDD4-B4BF-4187-8FEB-DA7785CA093F}"/>
              </a:ext>
            </a:extLst>
          </p:cNvPr>
          <p:cNvSpPr>
            <a:spLocks noGrp="1"/>
          </p:cNvSpPr>
          <p:nvPr>
            <p:ph type="body" sz="quarter" idx="20" hasCustomPrompt="1"/>
          </p:nvPr>
        </p:nvSpPr>
        <p:spPr>
          <a:xfrm>
            <a:off x="3426752" y="4203347"/>
            <a:ext cx="2299138" cy="319786"/>
          </a:xfrm>
        </p:spPr>
        <p:txBody>
          <a:bodyPr/>
          <a:lstStyle>
            <a:lvl1pPr marL="0" indent="0">
              <a:spcAft>
                <a:spcPts val="500"/>
              </a:spcAft>
              <a:buFontTx/>
              <a:buNone/>
              <a:defRPr sz="1800">
                <a:solidFill>
                  <a:schemeClr val="tx1"/>
                </a:solidFill>
              </a:defRPr>
            </a:lvl1pPr>
            <a:lvl2pPr>
              <a:defRPr sz="1800"/>
            </a:lvl2pPr>
            <a:lvl3pPr>
              <a:defRPr sz="1800"/>
            </a:lvl3pPr>
            <a:lvl4pPr>
              <a:defRPr sz="1800"/>
            </a:lvl4pPr>
            <a:lvl5pPr>
              <a:defRPr sz="1800"/>
            </a:lvl5pPr>
          </a:lstStyle>
          <a:p>
            <a:pPr lvl="0"/>
            <a:r>
              <a:rPr lang="en-GB" dirty="0"/>
              <a:t>Click to add text</a:t>
            </a:r>
          </a:p>
        </p:txBody>
      </p:sp>
    </p:spTree>
    <p:extLst>
      <p:ext uri="{BB962C8B-B14F-4D97-AF65-F5344CB8AC3E}">
        <p14:creationId xmlns:p14="http://schemas.microsoft.com/office/powerpoint/2010/main" val="2596812000"/>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723" userDrawn="1">
          <p15:clr>
            <a:srgbClr val="FBAE40"/>
          </p15:clr>
        </p15:guide>
        <p15:guide id="7" orient="horz" pos="1620">
          <p15:clr>
            <a:srgbClr val="FBAE40"/>
          </p15:clr>
        </p15:guide>
        <p15:guide id="8" pos="2154" userDrawn="1">
          <p15:clr>
            <a:srgbClr val="FBAE40"/>
          </p15:clr>
        </p15:guide>
        <p15:guide id="9" pos="3606" userDrawn="1">
          <p15:clr>
            <a:srgbClr val="FBAE40"/>
          </p15:clr>
        </p15:guide>
        <p15:guide id="10" pos="4037"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Bullets, chart (Dark)">
    <p:bg>
      <p:bgPr>
        <a:solidFill>
          <a:schemeClr val="tx2"/>
        </a:solidFill>
        <a:effectLst/>
      </p:bgPr>
    </p:bg>
    <p:spTree>
      <p:nvGrpSpPr>
        <p:cNvPr id="1" name=""/>
        <p:cNvGrpSpPr/>
        <p:nvPr/>
      </p:nvGrpSpPr>
      <p:grpSpPr>
        <a:xfrm>
          <a:off x="0" y="0"/>
          <a:ext cx="0" cy="0"/>
          <a:chOff x="0" y="0"/>
          <a:chExt cx="0" cy="0"/>
        </a:xfrm>
      </p:grpSpPr>
      <p:sp>
        <p:nvSpPr>
          <p:cNvPr id="4" name="Chart Placeholder 3">
            <a:extLst>
              <a:ext uri="{FF2B5EF4-FFF2-40B4-BE49-F238E27FC236}">
                <a16:creationId xmlns:a16="http://schemas.microsoft.com/office/drawing/2014/main" id="{B75E0450-A966-4DE2-A878-B35B1C17081C}"/>
              </a:ext>
            </a:extLst>
          </p:cNvPr>
          <p:cNvSpPr>
            <a:spLocks noGrp="1"/>
          </p:cNvSpPr>
          <p:nvPr>
            <p:ph type="chart" sz="quarter" idx="12" hasCustomPrompt="1"/>
          </p:nvPr>
        </p:nvSpPr>
        <p:spPr>
          <a:xfrm>
            <a:off x="4791077" y="682938"/>
            <a:ext cx="3921122" cy="3660460"/>
          </a:xfrm>
        </p:spPr>
        <p:txBody>
          <a:bodyPr/>
          <a:lstStyle>
            <a:lvl1pPr marL="0" indent="0">
              <a:buNone/>
              <a:defRPr>
                <a:solidFill>
                  <a:schemeClr val="bg1"/>
                </a:solidFill>
              </a:defRPr>
            </a:lvl1pPr>
          </a:lstStyle>
          <a:p>
            <a:r>
              <a:rPr lang="en-GB" dirty="0"/>
              <a:t>Click to add chart</a:t>
            </a:r>
          </a:p>
        </p:txBody>
      </p:sp>
      <p:sp>
        <p:nvSpPr>
          <p:cNvPr id="9" name="Text Placeholder 11">
            <a:extLst>
              <a:ext uri="{FF2B5EF4-FFF2-40B4-BE49-F238E27FC236}">
                <a16:creationId xmlns:a16="http://schemas.microsoft.com/office/drawing/2014/main" id="{226ACCD3-1FD3-493E-8616-B63E8A20F5BC}"/>
              </a:ext>
            </a:extLst>
          </p:cNvPr>
          <p:cNvSpPr>
            <a:spLocks noGrp="1"/>
          </p:cNvSpPr>
          <p:nvPr>
            <p:ph type="body" sz="quarter" idx="14" hasCustomPrompt="1"/>
          </p:nvPr>
        </p:nvSpPr>
        <p:spPr>
          <a:xfrm>
            <a:off x="431801" y="682938"/>
            <a:ext cx="3921124" cy="3660460"/>
          </a:xfrm>
        </p:spPr>
        <p:txBody>
          <a:bodyPr/>
          <a:lstStyle>
            <a:lvl1pPr marL="288000" indent="-288000">
              <a:buFont typeface="Arial" panose="020B0604020202020204" pitchFamily="34" charset="0"/>
              <a:buChar char="–"/>
              <a:defRPr sz="2800">
                <a:solidFill>
                  <a:schemeClr val="bg1"/>
                </a:solidFill>
              </a:defRPr>
            </a:lvl1pPr>
            <a:lvl2pPr>
              <a:defRPr sz="1800"/>
            </a:lvl2pPr>
            <a:lvl3pPr>
              <a:defRPr sz="1800"/>
            </a:lvl3pPr>
            <a:lvl4pPr>
              <a:defRPr sz="1800"/>
            </a:lvl4pPr>
            <a:lvl5pPr>
              <a:defRPr sz="1800"/>
            </a:lvl5pPr>
          </a:lstStyle>
          <a:p>
            <a:pPr lvl="0"/>
            <a:r>
              <a:rPr lang="en-GB" dirty="0"/>
              <a:t>4 to 6 bullet points</a:t>
            </a:r>
          </a:p>
        </p:txBody>
      </p:sp>
    </p:spTree>
    <p:extLst>
      <p:ext uri="{BB962C8B-B14F-4D97-AF65-F5344CB8AC3E}">
        <p14:creationId xmlns:p14="http://schemas.microsoft.com/office/powerpoint/2010/main" val="1180869988"/>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744" userDrawn="1">
          <p15:clr>
            <a:srgbClr val="FBAE40"/>
          </p15:clr>
        </p15:guide>
        <p15:guide id="7" pos="3016"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Bullets, chart (Light)">
    <p:bg>
      <p:bgPr>
        <a:solidFill>
          <a:schemeClr val="bg2"/>
        </a:solidFill>
        <a:effectLst/>
      </p:bgPr>
    </p:bg>
    <p:spTree>
      <p:nvGrpSpPr>
        <p:cNvPr id="1" name=""/>
        <p:cNvGrpSpPr/>
        <p:nvPr/>
      </p:nvGrpSpPr>
      <p:grpSpPr>
        <a:xfrm>
          <a:off x="0" y="0"/>
          <a:ext cx="0" cy="0"/>
          <a:chOff x="0" y="0"/>
          <a:chExt cx="0" cy="0"/>
        </a:xfrm>
      </p:grpSpPr>
      <p:sp>
        <p:nvSpPr>
          <p:cNvPr id="4" name="Chart Placeholder 3">
            <a:extLst>
              <a:ext uri="{FF2B5EF4-FFF2-40B4-BE49-F238E27FC236}">
                <a16:creationId xmlns:a16="http://schemas.microsoft.com/office/drawing/2014/main" id="{B75E0450-A966-4DE2-A878-B35B1C17081C}"/>
              </a:ext>
            </a:extLst>
          </p:cNvPr>
          <p:cNvSpPr>
            <a:spLocks noGrp="1"/>
          </p:cNvSpPr>
          <p:nvPr>
            <p:ph type="chart" sz="quarter" idx="12" hasCustomPrompt="1"/>
          </p:nvPr>
        </p:nvSpPr>
        <p:spPr>
          <a:xfrm>
            <a:off x="4791077" y="682939"/>
            <a:ext cx="3921122" cy="3660460"/>
          </a:xfrm>
        </p:spPr>
        <p:txBody>
          <a:bodyPr/>
          <a:lstStyle>
            <a:lvl1pPr marL="0" indent="0">
              <a:buNone/>
              <a:defRPr/>
            </a:lvl1pPr>
          </a:lstStyle>
          <a:p>
            <a:r>
              <a:rPr lang="en-GB" dirty="0"/>
              <a:t>Click to add chart</a:t>
            </a:r>
          </a:p>
        </p:txBody>
      </p:sp>
      <p:sp>
        <p:nvSpPr>
          <p:cNvPr id="7" name="Text Placeholder 11">
            <a:extLst>
              <a:ext uri="{FF2B5EF4-FFF2-40B4-BE49-F238E27FC236}">
                <a16:creationId xmlns:a16="http://schemas.microsoft.com/office/drawing/2014/main" id="{AB92DF82-0651-4A19-A491-404FD49C1524}"/>
              </a:ext>
            </a:extLst>
          </p:cNvPr>
          <p:cNvSpPr>
            <a:spLocks noGrp="1"/>
          </p:cNvSpPr>
          <p:nvPr>
            <p:ph type="body" sz="quarter" idx="14" hasCustomPrompt="1"/>
          </p:nvPr>
        </p:nvSpPr>
        <p:spPr>
          <a:xfrm>
            <a:off x="431801" y="682938"/>
            <a:ext cx="3921124" cy="3660460"/>
          </a:xfrm>
        </p:spPr>
        <p:txBody>
          <a:bodyPr/>
          <a:lstStyle>
            <a:lvl1pPr marL="288000" indent="-288000">
              <a:buFont typeface="Arial" panose="020B0604020202020204" pitchFamily="34" charset="0"/>
              <a:buChar char="–"/>
              <a:defRPr sz="2800">
                <a:solidFill>
                  <a:schemeClr val="tx1"/>
                </a:solidFill>
              </a:defRPr>
            </a:lvl1pPr>
            <a:lvl2pPr>
              <a:defRPr sz="1800"/>
            </a:lvl2pPr>
            <a:lvl3pPr>
              <a:defRPr sz="1800"/>
            </a:lvl3pPr>
            <a:lvl4pPr>
              <a:defRPr sz="1800"/>
            </a:lvl4pPr>
            <a:lvl5pPr>
              <a:defRPr sz="1800"/>
            </a:lvl5pPr>
          </a:lstStyle>
          <a:p>
            <a:pPr lvl="0"/>
            <a:r>
              <a:rPr lang="en-GB" dirty="0"/>
              <a:t>4 to 6 bullet points</a:t>
            </a:r>
          </a:p>
        </p:txBody>
      </p:sp>
    </p:spTree>
    <p:extLst>
      <p:ext uri="{BB962C8B-B14F-4D97-AF65-F5344CB8AC3E}">
        <p14:creationId xmlns:p14="http://schemas.microsoft.com/office/powerpoint/2010/main" val="1105343802"/>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2744" userDrawn="1">
          <p15:clr>
            <a:srgbClr val="FBAE40"/>
          </p15:clr>
        </p15:guide>
        <p15:guide id="7" pos="3016"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People circles (Dark)">
    <p:bg>
      <p:bgPr>
        <a:solidFill>
          <a:schemeClr val="tx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B42433C-D1E5-434C-A331-94DFD8E56DF1}"/>
              </a:ext>
            </a:extLst>
          </p:cNvPr>
          <p:cNvSpPr>
            <a:spLocks noGrp="1"/>
          </p:cNvSpPr>
          <p:nvPr>
            <p:ph type="pic" sz="quarter" idx="10" hasCustomPrompt="1"/>
          </p:nvPr>
        </p:nvSpPr>
        <p:spPr>
          <a:xfrm>
            <a:off x="431800" y="1565550"/>
            <a:ext cx="1692000" cy="1692000"/>
          </a:xfrm>
          <a:prstGeom prst="ellipse">
            <a:avLst/>
          </a:prstGeom>
        </p:spPr>
        <p:txBody>
          <a:bodyPr/>
          <a:lstStyle>
            <a:lvl1pPr marL="0" indent="0">
              <a:buNone/>
              <a:defRPr sz="1800" b="0">
                <a:solidFill>
                  <a:schemeClr val="bg1"/>
                </a:solidFill>
              </a:defRPr>
            </a:lvl1pPr>
          </a:lstStyle>
          <a:p>
            <a:r>
              <a:rPr lang="en-GB" dirty="0"/>
              <a:t>Click icon to add person</a:t>
            </a:r>
          </a:p>
        </p:txBody>
      </p:sp>
      <p:sp>
        <p:nvSpPr>
          <p:cNvPr id="10" name="Picture Placeholder 2">
            <a:extLst>
              <a:ext uri="{FF2B5EF4-FFF2-40B4-BE49-F238E27FC236}">
                <a16:creationId xmlns:a16="http://schemas.microsoft.com/office/drawing/2014/main" id="{18AD8BE2-39B8-493E-A60F-709B51DE326A}"/>
              </a:ext>
            </a:extLst>
          </p:cNvPr>
          <p:cNvSpPr>
            <a:spLocks noGrp="1"/>
          </p:cNvSpPr>
          <p:nvPr>
            <p:ph type="pic" sz="quarter" idx="15" hasCustomPrompt="1"/>
          </p:nvPr>
        </p:nvSpPr>
        <p:spPr>
          <a:xfrm>
            <a:off x="2627933" y="1565550"/>
            <a:ext cx="1692000" cy="1692000"/>
          </a:xfrm>
          <a:prstGeom prst="ellipse">
            <a:avLst/>
          </a:prstGeom>
        </p:spPr>
        <p:txBody>
          <a:bodyPr/>
          <a:lstStyle>
            <a:lvl1pPr marL="0" indent="0">
              <a:buNone/>
              <a:defRPr sz="1800" b="0">
                <a:solidFill>
                  <a:schemeClr val="bg1"/>
                </a:solidFill>
              </a:defRPr>
            </a:lvl1pPr>
          </a:lstStyle>
          <a:p>
            <a:r>
              <a:rPr lang="en-GB" dirty="0"/>
              <a:t>Click icon to add person</a:t>
            </a:r>
          </a:p>
        </p:txBody>
      </p:sp>
      <p:sp>
        <p:nvSpPr>
          <p:cNvPr id="13" name="Picture Placeholder 2">
            <a:extLst>
              <a:ext uri="{FF2B5EF4-FFF2-40B4-BE49-F238E27FC236}">
                <a16:creationId xmlns:a16="http://schemas.microsoft.com/office/drawing/2014/main" id="{86CEE51E-47DA-420E-A605-A66715C1C73A}"/>
              </a:ext>
            </a:extLst>
          </p:cNvPr>
          <p:cNvSpPr>
            <a:spLocks noGrp="1"/>
          </p:cNvSpPr>
          <p:nvPr>
            <p:ph type="pic" sz="quarter" idx="16" hasCustomPrompt="1"/>
          </p:nvPr>
        </p:nvSpPr>
        <p:spPr>
          <a:xfrm>
            <a:off x="4824066" y="1565550"/>
            <a:ext cx="1692000" cy="1692000"/>
          </a:xfrm>
          <a:prstGeom prst="ellipse">
            <a:avLst/>
          </a:prstGeom>
        </p:spPr>
        <p:txBody>
          <a:bodyPr/>
          <a:lstStyle>
            <a:lvl1pPr marL="0" indent="0">
              <a:buNone/>
              <a:defRPr sz="1800" b="0">
                <a:solidFill>
                  <a:schemeClr val="bg1"/>
                </a:solidFill>
              </a:defRPr>
            </a:lvl1pPr>
          </a:lstStyle>
          <a:p>
            <a:r>
              <a:rPr lang="en-GB" dirty="0"/>
              <a:t>Click icon to add person</a:t>
            </a:r>
          </a:p>
        </p:txBody>
      </p:sp>
      <p:sp>
        <p:nvSpPr>
          <p:cNvPr id="14" name="Picture Placeholder 2">
            <a:extLst>
              <a:ext uri="{FF2B5EF4-FFF2-40B4-BE49-F238E27FC236}">
                <a16:creationId xmlns:a16="http://schemas.microsoft.com/office/drawing/2014/main" id="{63DFB02D-3DF9-49E2-9A6D-B72407AD2A4D}"/>
              </a:ext>
            </a:extLst>
          </p:cNvPr>
          <p:cNvSpPr>
            <a:spLocks noGrp="1"/>
          </p:cNvSpPr>
          <p:nvPr>
            <p:ph type="pic" sz="quarter" idx="17" hasCustomPrompt="1"/>
          </p:nvPr>
        </p:nvSpPr>
        <p:spPr>
          <a:xfrm>
            <a:off x="7020200" y="1565550"/>
            <a:ext cx="1692000" cy="1692000"/>
          </a:xfrm>
          <a:prstGeom prst="ellipse">
            <a:avLst/>
          </a:prstGeom>
        </p:spPr>
        <p:txBody>
          <a:bodyPr/>
          <a:lstStyle>
            <a:lvl1pPr marL="0" indent="0">
              <a:buNone/>
              <a:defRPr sz="1800" b="0">
                <a:solidFill>
                  <a:schemeClr val="bg1"/>
                </a:solidFill>
              </a:defRPr>
            </a:lvl1pPr>
          </a:lstStyle>
          <a:p>
            <a:r>
              <a:rPr lang="en-GB" dirty="0"/>
              <a:t>Click icon to add person</a:t>
            </a:r>
          </a:p>
        </p:txBody>
      </p:sp>
      <p:cxnSp>
        <p:nvCxnSpPr>
          <p:cNvPr id="26" name="Straight Connector 25">
            <a:extLst>
              <a:ext uri="{FF2B5EF4-FFF2-40B4-BE49-F238E27FC236}">
                <a16:creationId xmlns:a16="http://schemas.microsoft.com/office/drawing/2014/main" id="{CBD927FD-C822-457E-ACFE-E489F48EBE31}"/>
              </a:ext>
            </a:extLst>
          </p:cNvPr>
          <p:cNvCxnSpPr>
            <a:cxnSpLocks/>
          </p:cNvCxnSpPr>
          <p:nvPr userDrawn="1"/>
        </p:nvCxnSpPr>
        <p:spPr>
          <a:xfrm>
            <a:off x="431800" y="428485"/>
            <a:ext cx="82804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11">
            <a:extLst>
              <a:ext uri="{FF2B5EF4-FFF2-40B4-BE49-F238E27FC236}">
                <a16:creationId xmlns:a16="http://schemas.microsoft.com/office/drawing/2014/main" id="{ED26AA44-1BC6-46D8-9879-903C5DA57FF4}"/>
              </a:ext>
            </a:extLst>
          </p:cNvPr>
          <p:cNvSpPr>
            <a:spLocks noGrp="1"/>
          </p:cNvSpPr>
          <p:nvPr>
            <p:ph type="body" sz="quarter" idx="20" hasCustomPrompt="1"/>
          </p:nvPr>
        </p:nvSpPr>
        <p:spPr>
          <a:xfrm>
            <a:off x="431800" y="411161"/>
            <a:ext cx="8280400" cy="701303"/>
          </a:xfrm>
        </p:spPr>
        <p:txBody>
          <a:bodyPr/>
          <a:lstStyle>
            <a:lvl1pPr marL="0" indent="0">
              <a:buNone/>
              <a:defRPr sz="3400">
                <a:solidFill>
                  <a:schemeClr val="bg1"/>
                </a:solidFill>
              </a:defRPr>
            </a:lvl1pPr>
            <a:lvl2pPr>
              <a:defRPr sz="1800"/>
            </a:lvl2pPr>
            <a:lvl3pPr>
              <a:defRPr sz="1800"/>
            </a:lvl3pPr>
            <a:lvl4pPr>
              <a:defRPr sz="1800"/>
            </a:lvl4pPr>
            <a:lvl5pPr>
              <a:defRPr sz="1800"/>
            </a:lvl5pPr>
          </a:lstStyle>
          <a:p>
            <a:pPr lvl="0"/>
            <a:r>
              <a:rPr lang="en-GB" dirty="0"/>
              <a:t>People</a:t>
            </a:r>
          </a:p>
        </p:txBody>
      </p:sp>
      <p:sp>
        <p:nvSpPr>
          <p:cNvPr id="12" name="Text Placeholder 11">
            <a:extLst>
              <a:ext uri="{FF2B5EF4-FFF2-40B4-BE49-F238E27FC236}">
                <a16:creationId xmlns:a16="http://schemas.microsoft.com/office/drawing/2014/main" id="{2B46A236-957D-4887-92B6-C3508EBA752D}"/>
              </a:ext>
            </a:extLst>
          </p:cNvPr>
          <p:cNvSpPr>
            <a:spLocks noGrp="1"/>
          </p:cNvSpPr>
          <p:nvPr>
            <p:ph type="body" sz="quarter" idx="21" hasCustomPrompt="1"/>
          </p:nvPr>
        </p:nvSpPr>
        <p:spPr>
          <a:xfrm>
            <a:off x="2627933" y="3348539"/>
            <a:ext cx="1692000" cy="701301"/>
          </a:xfrm>
        </p:spPr>
        <p:txBody>
          <a:bodyPr/>
          <a:lstStyle>
            <a:lvl1pPr marL="0" indent="0" algn="ctr">
              <a:spcAft>
                <a:spcPts val="400"/>
              </a:spcAft>
              <a:buNone/>
              <a:defRPr sz="1600">
                <a:solidFill>
                  <a:schemeClr val="bg1"/>
                </a:solidFill>
              </a:defRPr>
            </a:lvl1pPr>
            <a:lvl2pPr>
              <a:defRPr sz="1800"/>
            </a:lvl2pPr>
            <a:lvl3pPr>
              <a:defRPr sz="1800"/>
            </a:lvl3pPr>
            <a:lvl4pPr>
              <a:defRPr sz="1800"/>
            </a:lvl4pPr>
            <a:lvl5pPr>
              <a:defRPr sz="1800"/>
            </a:lvl5pPr>
          </a:lstStyle>
          <a:p>
            <a:pPr lvl="0"/>
            <a:r>
              <a:rPr lang="en-GB" dirty="0"/>
              <a:t>Click to add name</a:t>
            </a:r>
          </a:p>
        </p:txBody>
      </p:sp>
      <p:sp>
        <p:nvSpPr>
          <p:cNvPr id="15" name="Text Placeholder 11">
            <a:extLst>
              <a:ext uri="{FF2B5EF4-FFF2-40B4-BE49-F238E27FC236}">
                <a16:creationId xmlns:a16="http://schemas.microsoft.com/office/drawing/2014/main" id="{7BB2F8B0-CCF9-4D70-8E8C-5DB5EDD30632}"/>
              </a:ext>
            </a:extLst>
          </p:cNvPr>
          <p:cNvSpPr>
            <a:spLocks noGrp="1"/>
          </p:cNvSpPr>
          <p:nvPr>
            <p:ph type="body" sz="quarter" idx="22" hasCustomPrompt="1"/>
          </p:nvPr>
        </p:nvSpPr>
        <p:spPr>
          <a:xfrm>
            <a:off x="4824066" y="3348539"/>
            <a:ext cx="1692000" cy="701301"/>
          </a:xfrm>
        </p:spPr>
        <p:txBody>
          <a:bodyPr/>
          <a:lstStyle>
            <a:lvl1pPr marL="0" indent="0" algn="ctr">
              <a:spcAft>
                <a:spcPts val="400"/>
              </a:spcAft>
              <a:buNone/>
              <a:defRPr sz="1600">
                <a:solidFill>
                  <a:schemeClr val="bg1"/>
                </a:solidFill>
              </a:defRPr>
            </a:lvl1pPr>
            <a:lvl2pPr>
              <a:defRPr sz="1800"/>
            </a:lvl2pPr>
            <a:lvl3pPr>
              <a:defRPr sz="1800"/>
            </a:lvl3pPr>
            <a:lvl4pPr>
              <a:defRPr sz="1800"/>
            </a:lvl4pPr>
            <a:lvl5pPr>
              <a:defRPr sz="1800"/>
            </a:lvl5pPr>
          </a:lstStyle>
          <a:p>
            <a:pPr lvl="0"/>
            <a:r>
              <a:rPr lang="en-GB" dirty="0"/>
              <a:t>Click to add name</a:t>
            </a:r>
          </a:p>
        </p:txBody>
      </p:sp>
      <p:sp>
        <p:nvSpPr>
          <p:cNvPr id="17" name="Text Placeholder 11">
            <a:extLst>
              <a:ext uri="{FF2B5EF4-FFF2-40B4-BE49-F238E27FC236}">
                <a16:creationId xmlns:a16="http://schemas.microsoft.com/office/drawing/2014/main" id="{5E3CB6D2-1B45-4D2F-8AFC-B6E91CA4C443}"/>
              </a:ext>
            </a:extLst>
          </p:cNvPr>
          <p:cNvSpPr>
            <a:spLocks noGrp="1"/>
          </p:cNvSpPr>
          <p:nvPr>
            <p:ph type="body" sz="quarter" idx="23" hasCustomPrompt="1"/>
          </p:nvPr>
        </p:nvSpPr>
        <p:spPr>
          <a:xfrm>
            <a:off x="7020200" y="3348539"/>
            <a:ext cx="1692000" cy="701301"/>
          </a:xfrm>
        </p:spPr>
        <p:txBody>
          <a:bodyPr/>
          <a:lstStyle>
            <a:lvl1pPr marL="0" indent="0" algn="ctr">
              <a:spcAft>
                <a:spcPts val="400"/>
              </a:spcAft>
              <a:buNone/>
              <a:defRPr sz="1600">
                <a:solidFill>
                  <a:schemeClr val="bg1"/>
                </a:solidFill>
              </a:defRPr>
            </a:lvl1pPr>
            <a:lvl2pPr>
              <a:defRPr sz="1800"/>
            </a:lvl2pPr>
            <a:lvl3pPr>
              <a:defRPr sz="1800"/>
            </a:lvl3pPr>
            <a:lvl4pPr>
              <a:defRPr sz="1800"/>
            </a:lvl4pPr>
            <a:lvl5pPr>
              <a:defRPr sz="1800"/>
            </a:lvl5pPr>
          </a:lstStyle>
          <a:p>
            <a:pPr lvl="0"/>
            <a:r>
              <a:rPr lang="en-GB" dirty="0"/>
              <a:t>Click to add name</a:t>
            </a:r>
          </a:p>
        </p:txBody>
      </p:sp>
      <p:sp>
        <p:nvSpPr>
          <p:cNvPr id="18" name="Text Placeholder 11">
            <a:extLst>
              <a:ext uri="{FF2B5EF4-FFF2-40B4-BE49-F238E27FC236}">
                <a16:creationId xmlns:a16="http://schemas.microsoft.com/office/drawing/2014/main" id="{559A9BBB-29D4-4E25-96F2-45FFB59BB4C2}"/>
              </a:ext>
            </a:extLst>
          </p:cNvPr>
          <p:cNvSpPr>
            <a:spLocks noGrp="1"/>
          </p:cNvSpPr>
          <p:nvPr>
            <p:ph type="body" sz="quarter" idx="24" hasCustomPrompt="1"/>
          </p:nvPr>
        </p:nvSpPr>
        <p:spPr>
          <a:xfrm>
            <a:off x="431799" y="3344104"/>
            <a:ext cx="1692000" cy="701301"/>
          </a:xfrm>
        </p:spPr>
        <p:txBody>
          <a:bodyPr/>
          <a:lstStyle>
            <a:lvl1pPr marL="0" indent="0" algn="ctr">
              <a:spcAft>
                <a:spcPts val="400"/>
              </a:spcAft>
              <a:buNone/>
              <a:defRPr sz="1600">
                <a:solidFill>
                  <a:schemeClr val="bg1"/>
                </a:solidFill>
              </a:defRPr>
            </a:lvl1pPr>
            <a:lvl2pPr>
              <a:defRPr sz="1800"/>
            </a:lvl2pPr>
            <a:lvl3pPr>
              <a:defRPr sz="1800"/>
            </a:lvl3pPr>
            <a:lvl4pPr>
              <a:defRPr sz="1800"/>
            </a:lvl4pPr>
            <a:lvl5pPr>
              <a:defRPr sz="1800"/>
            </a:lvl5pPr>
          </a:lstStyle>
          <a:p>
            <a:pPr lvl="0"/>
            <a:r>
              <a:rPr lang="en-GB" dirty="0"/>
              <a:t>Click to add name</a:t>
            </a:r>
          </a:p>
        </p:txBody>
      </p:sp>
    </p:spTree>
    <p:extLst>
      <p:ext uri="{BB962C8B-B14F-4D97-AF65-F5344CB8AC3E}">
        <p14:creationId xmlns:p14="http://schemas.microsoft.com/office/powerpoint/2010/main" val="180783010"/>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655">
          <p15:clr>
            <a:srgbClr val="FBAE40"/>
          </p15:clr>
        </p15:guide>
        <p15:guide id="7" pos="1338">
          <p15:clr>
            <a:srgbClr val="FBAE40"/>
          </p15:clr>
        </p15:guide>
        <p15:guide id="8" pos="2721">
          <p15:clr>
            <a:srgbClr val="FBAE40"/>
          </p15:clr>
        </p15:guide>
        <p15:guide id="9" pos="3039">
          <p15:clr>
            <a:srgbClr val="FBAE40"/>
          </p15:clr>
        </p15:guide>
        <p15:guide id="10" pos="4105">
          <p15:clr>
            <a:srgbClr val="FBAE40"/>
          </p15:clr>
        </p15:guide>
        <p15:guide id="11" pos="4422">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People circles (Light)">
    <p:bg>
      <p:bgPr>
        <a:solidFill>
          <a:schemeClr val="bg2"/>
        </a:solidFill>
        <a:effectLst/>
      </p:bgPr>
    </p:bg>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CBD927FD-C822-457E-ACFE-E489F48EBE31}"/>
              </a:ext>
            </a:extLst>
          </p:cNvPr>
          <p:cNvCxnSpPr>
            <a:cxnSpLocks/>
          </p:cNvCxnSpPr>
          <p:nvPr userDrawn="1"/>
        </p:nvCxnSpPr>
        <p:spPr>
          <a:xfrm>
            <a:off x="431800" y="428485"/>
            <a:ext cx="82804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 Placeholder 11">
            <a:extLst>
              <a:ext uri="{FF2B5EF4-FFF2-40B4-BE49-F238E27FC236}">
                <a16:creationId xmlns:a16="http://schemas.microsoft.com/office/drawing/2014/main" id="{ED26AA44-1BC6-46D8-9879-903C5DA57FF4}"/>
              </a:ext>
            </a:extLst>
          </p:cNvPr>
          <p:cNvSpPr>
            <a:spLocks noGrp="1"/>
          </p:cNvSpPr>
          <p:nvPr>
            <p:ph type="body" sz="quarter" idx="20" hasCustomPrompt="1"/>
          </p:nvPr>
        </p:nvSpPr>
        <p:spPr>
          <a:xfrm>
            <a:off x="431800" y="411163"/>
            <a:ext cx="8280400" cy="701301"/>
          </a:xfrm>
        </p:spPr>
        <p:txBody>
          <a:bodyPr/>
          <a:lstStyle>
            <a:lvl1pPr marL="0" indent="0">
              <a:buNone/>
              <a:defRPr sz="3400"/>
            </a:lvl1pPr>
            <a:lvl2pPr>
              <a:defRPr sz="1800"/>
            </a:lvl2pPr>
            <a:lvl3pPr>
              <a:defRPr sz="1800"/>
            </a:lvl3pPr>
            <a:lvl4pPr>
              <a:defRPr sz="1800"/>
            </a:lvl4pPr>
            <a:lvl5pPr>
              <a:defRPr sz="1800"/>
            </a:lvl5pPr>
          </a:lstStyle>
          <a:p>
            <a:pPr lvl="0"/>
            <a:r>
              <a:rPr lang="en-GB" dirty="0"/>
              <a:t>People</a:t>
            </a:r>
          </a:p>
        </p:txBody>
      </p:sp>
      <p:sp>
        <p:nvSpPr>
          <p:cNvPr id="12" name="Picture Placeholder 2">
            <a:extLst>
              <a:ext uri="{FF2B5EF4-FFF2-40B4-BE49-F238E27FC236}">
                <a16:creationId xmlns:a16="http://schemas.microsoft.com/office/drawing/2014/main" id="{60A7FD4F-3D37-4D8B-A9B3-D5F373E2D75E}"/>
              </a:ext>
            </a:extLst>
          </p:cNvPr>
          <p:cNvSpPr>
            <a:spLocks noGrp="1"/>
          </p:cNvSpPr>
          <p:nvPr>
            <p:ph type="pic" sz="quarter" idx="10" hasCustomPrompt="1"/>
          </p:nvPr>
        </p:nvSpPr>
        <p:spPr>
          <a:xfrm>
            <a:off x="431800" y="1565550"/>
            <a:ext cx="1692000" cy="1692000"/>
          </a:xfrm>
          <a:prstGeom prst="ellipse">
            <a:avLst/>
          </a:prstGeom>
        </p:spPr>
        <p:txBody>
          <a:bodyPr/>
          <a:lstStyle>
            <a:lvl1pPr marL="0" indent="0">
              <a:buNone/>
              <a:defRPr sz="1800" b="0">
                <a:solidFill>
                  <a:schemeClr val="tx1"/>
                </a:solidFill>
              </a:defRPr>
            </a:lvl1pPr>
          </a:lstStyle>
          <a:p>
            <a:r>
              <a:rPr lang="en-GB" dirty="0"/>
              <a:t>Click icon to add person</a:t>
            </a:r>
          </a:p>
        </p:txBody>
      </p:sp>
      <p:sp>
        <p:nvSpPr>
          <p:cNvPr id="15" name="Picture Placeholder 2">
            <a:extLst>
              <a:ext uri="{FF2B5EF4-FFF2-40B4-BE49-F238E27FC236}">
                <a16:creationId xmlns:a16="http://schemas.microsoft.com/office/drawing/2014/main" id="{05C377DA-F54D-4453-89EF-AEFF11E3EA89}"/>
              </a:ext>
            </a:extLst>
          </p:cNvPr>
          <p:cNvSpPr>
            <a:spLocks noGrp="1"/>
          </p:cNvSpPr>
          <p:nvPr>
            <p:ph type="pic" sz="quarter" idx="15" hasCustomPrompt="1"/>
          </p:nvPr>
        </p:nvSpPr>
        <p:spPr>
          <a:xfrm>
            <a:off x="2627933" y="1565550"/>
            <a:ext cx="1692000" cy="1692000"/>
          </a:xfrm>
          <a:prstGeom prst="ellipse">
            <a:avLst/>
          </a:prstGeom>
        </p:spPr>
        <p:txBody>
          <a:bodyPr/>
          <a:lstStyle>
            <a:lvl1pPr marL="0" indent="0">
              <a:buNone/>
              <a:defRPr sz="1800" b="0">
                <a:solidFill>
                  <a:schemeClr val="tx1"/>
                </a:solidFill>
              </a:defRPr>
            </a:lvl1pPr>
          </a:lstStyle>
          <a:p>
            <a:r>
              <a:rPr lang="en-GB" dirty="0"/>
              <a:t>Click icon to add person</a:t>
            </a:r>
          </a:p>
        </p:txBody>
      </p:sp>
      <p:sp>
        <p:nvSpPr>
          <p:cNvPr id="16" name="Picture Placeholder 2">
            <a:extLst>
              <a:ext uri="{FF2B5EF4-FFF2-40B4-BE49-F238E27FC236}">
                <a16:creationId xmlns:a16="http://schemas.microsoft.com/office/drawing/2014/main" id="{2A77FCAB-7CBA-41F2-B0EC-B501072A82D4}"/>
              </a:ext>
            </a:extLst>
          </p:cNvPr>
          <p:cNvSpPr>
            <a:spLocks noGrp="1"/>
          </p:cNvSpPr>
          <p:nvPr>
            <p:ph type="pic" sz="quarter" idx="16" hasCustomPrompt="1"/>
          </p:nvPr>
        </p:nvSpPr>
        <p:spPr>
          <a:xfrm>
            <a:off x="4824066" y="1565550"/>
            <a:ext cx="1692000" cy="1692000"/>
          </a:xfrm>
          <a:prstGeom prst="ellipse">
            <a:avLst/>
          </a:prstGeom>
        </p:spPr>
        <p:txBody>
          <a:bodyPr/>
          <a:lstStyle>
            <a:lvl1pPr marL="0" indent="0">
              <a:buNone/>
              <a:defRPr sz="1800" b="0">
                <a:solidFill>
                  <a:schemeClr val="tx1"/>
                </a:solidFill>
              </a:defRPr>
            </a:lvl1pPr>
          </a:lstStyle>
          <a:p>
            <a:r>
              <a:rPr lang="en-GB" dirty="0"/>
              <a:t>Click icon to add person</a:t>
            </a:r>
          </a:p>
        </p:txBody>
      </p:sp>
      <p:sp>
        <p:nvSpPr>
          <p:cNvPr id="17" name="Picture Placeholder 2">
            <a:extLst>
              <a:ext uri="{FF2B5EF4-FFF2-40B4-BE49-F238E27FC236}">
                <a16:creationId xmlns:a16="http://schemas.microsoft.com/office/drawing/2014/main" id="{A9B4D847-24A5-4D2D-99D1-6BDFA0F50E10}"/>
              </a:ext>
            </a:extLst>
          </p:cNvPr>
          <p:cNvSpPr>
            <a:spLocks noGrp="1"/>
          </p:cNvSpPr>
          <p:nvPr>
            <p:ph type="pic" sz="quarter" idx="17" hasCustomPrompt="1"/>
          </p:nvPr>
        </p:nvSpPr>
        <p:spPr>
          <a:xfrm>
            <a:off x="7020200" y="1565550"/>
            <a:ext cx="1692000" cy="1692000"/>
          </a:xfrm>
          <a:prstGeom prst="ellipse">
            <a:avLst/>
          </a:prstGeom>
        </p:spPr>
        <p:txBody>
          <a:bodyPr/>
          <a:lstStyle>
            <a:lvl1pPr marL="0" indent="0">
              <a:buNone/>
              <a:defRPr sz="1800" b="0">
                <a:solidFill>
                  <a:schemeClr val="tx1"/>
                </a:solidFill>
              </a:defRPr>
            </a:lvl1pPr>
          </a:lstStyle>
          <a:p>
            <a:r>
              <a:rPr lang="en-GB" dirty="0"/>
              <a:t>Click icon to add person</a:t>
            </a:r>
          </a:p>
        </p:txBody>
      </p:sp>
      <p:sp>
        <p:nvSpPr>
          <p:cNvPr id="18" name="Text Placeholder 11">
            <a:extLst>
              <a:ext uri="{FF2B5EF4-FFF2-40B4-BE49-F238E27FC236}">
                <a16:creationId xmlns:a16="http://schemas.microsoft.com/office/drawing/2014/main" id="{88317DC6-D786-44BE-BB0D-2E3ACEE08672}"/>
              </a:ext>
            </a:extLst>
          </p:cNvPr>
          <p:cNvSpPr>
            <a:spLocks noGrp="1"/>
          </p:cNvSpPr>
          <p:nvPr>
            <p:ph type="body" sz="quarter" idx="21" hasCustomPrompt="1"/>
          </p:nvPr>
        </p:nvSpPr>
        <p:spPr>
          <a:xfrm>
            <a:off x="2627933" y="3348539"/>
            <a:ext cx="1692000" cy="701301"/>
          </a:xfrm>
        </p:spPr>
        <p:txBody>
          <a:bodyPr/>
          <a:lstStyle>
            <a:lvl1pPr marL="0" indent="0" algn="ctr">
              <a:spcAft>
                <a:spcPts val="400"/>
              </a:spcAft>
              <a:buNone/>
              <a:defRPr sz="1600">
                <a:solidFill>
                  <a:schemeClr val="tx1"/>
                </a:solidFill>
              </a:defRPr>
            </a:lvl1pPr>
            <a:lvl2pPr>
              <a:defRPr sz="1800"/>
            </a:lvl2pPr>
            <a:lvl3pPr>
              <a:defRPr sz="1800"/>
            </a:lvl3pPr>
            <a:lvl4pPr>
              <a:defRPr sz="1800"/>
            </a:lvl4pPr>
            <a:lvl5pPr>
              <a:defRPr sz="1800"/>
            </a:lvl5pPr>
          </a:lstStyle>
          <a:p>
            <a:pPr lvl="0"/>
            <a:r>
              <a:rPr lang="en-GB" dirty="0"/>
              <a:t>Click to add name</a:t>
            </a:r>
          </a:p>
        </p:txBody>
      </p:sp>
      <p:sp>
        <p:nvSpPr>
          <p:cNvPr id="19" name="Text Placeholder 11">
            <a:extLst>
              <a:ext uri="{FF2B5EF4-FFF2-40B4-BE49-F238E27FC236}">
                <a16:creationId xmlns:a16="http://schemas.microsoft.com/office/drawing/2014/main" id="{285E84A1-A3F9-4397-ACBE-343412EAB7A2}"/>
              </a:ext>
            </a:extLst>
          </p:cNvPr>
          <p:cNvSpPr>
            <a:spLocks noGrp="1"/>
          </p:cNvSpPr>
          <p:nvPr>
            <p:ph type="body" sz="quarter" idx="22" hasCustomPrompt="1"/>
          </p:nvPr>
        </p:nvSpPr>
        <p:spPr>
          <a:xfrm>
            <a:off x="4824066" y="3348539"/>
            <a:ext cx="1692000" cy="701301"/>
          </a:xfrm>
        </p:spPr>
        <p:txBody>
          <a:bodyPr/>
          <a:lstStyle>
            <a:lvl1pPr marL="0" indent="0" algn="ctr">
              <a:spcAft>
                <a:spcPts val="400"/>
              </a:spcAft>
              <a:buNone/>
              <a:defRPr sz="1600">
                <a:solidFill>
                  <a:schemeClr val="tx1"/>
                </a:solidFill>
              </a:defRPr>
            </a:lvl1pPr>
            <a:lvl2pPr>
              <a:defRPr sz="1800"/>
            </a:lvl2pPr>
            <a:lvl3pPr>
              <a:defRPr sz="1800"/>
            </a:lvl3pPr>
            <a:lvl4pPr>
              <a:defRPr sz="1800"/>
            </a:lvl4pPr>
            <a:lvl5pPr>
              <a:defRPr sz="1800"/>
            </a:lvl5pPr>
          </a:lstStyle>
          <a:p>
            <a:pPr lvl="0"/>
            <a:r>
              <a:rPr lang="en-GB" dirty="0"/>
              <a:t>Click to add name</a:t>
            </a:r>
          </a:p>
        </p:txBody>
      </p:sp>
      <p:sp>
        <p:nvSpPr>
          <p:cNvPr id="20" name="Text Placeholder 11">
            <a:extLst>
              <a:ext uri="{FF2B5EF4-FFF2-40B4-BE49-F238E27FC236}">
                <a16:creationId xmlns:a16="http://schemas.microsoft.com/office/drawing/2014/main" id="{E2EB35B6-1653-4BA9-B107-4F31F5F00B74}"/>
              </a:ext>
            </a:extLst>
          </p:cNvPr>
          <p:cNvSpPr>
            <a:spLocks noGrp="1"/>
          </p:cNvSpPr>
          <p:nvPr>
            <p:ph type="body" sz="quarter" idx="23" hasCustomPrompt="1"/>
          </p:nvPr>
        </p:nvSpPr>
        <p:spPr>
          <a:xfrm>
            <a:off x="7020200" y="3348539"/>
            <a:ext cx="1692000" cy="701301"/>
          </a:xfrm>
        </p:spPr>
        <p:txBody>
          <a:bodyPr/>
          <a:lstStyle>
            <a:lvl1pPr marL="0" indent="0" algn="ctr">
              <a:spcAft>
                <a:spcPts val="400"/>
              </a:spcAft>
              <a:buNone/>
              <a:defRPr sz="1600">
                <a:solidFill>
                  <a:schemeClr val="tx1"/>
                </a:solidFill>
              </a:defRPr>
            </a:lvl1pPr>
            <a:lvl2pPr>
              <a:defRPr sz="1800"/>
            </a:lvl2pPr>
            <a:lvl3pPr>
              <a:defRPr sz="1800"/>
            </a:lvl3pPr>
            <a:lvl4pPr>
              <a:defRPr sz="1800"/>
            </a:lvl4pPr>
            <a:lvl5pPr>
              <a:defRPr sz="1800"/>
            </a:lvl5pPr>
          </a:lstStyle>
          <a:p>
            <a:pPr lvl="0"/>
            <a:r>
              <a:rPr lang="en-GB" dirty="0"/>
              <a:t>Click to add name</a:t>
            </a:r>
          </a:p>
        </p:txBody>
      </p:sp>
      <p:sp>
        <p:nvSpPr>
          <p:cNvPr id="21" name="Text Placeholder 11">
            <a:extLst>
              <a:ext uri="{FF2B5EF4-FFF2-40B4-BE49-F238E27FC236}">
                <a16:creationId xmlns:a16="http://schemas.microsoft.com/office/drawing/2014/main" id="{B84A5278-D33F-4E87-A19A-20E0D80E2E77}"/>
              </a:ext>
            </a:extLst>
          </p:cNvPr>
          <p:cNvSpPr>
            <a:spLocks noGrp="1"/>
          </p:cNvSpPr>
          <p:nvPr>
            <p:ph type="body" sz="quarter" idx="24" hasCustomPrompt="1"/>
          </p:nvPr>
        </p:nvSpPr>
        <p:spPr>
          <a:xfrm>
            <a:off x="431799" y="3344104"/>
            <a:ext cx="1692000" cy="701301"/>
          </a:xfrm>
        </p:spPr>
        <p:txBody>
          <a:bodyPr/>
          <a:lstStyle>
            <a:lvl1pPr marL="0" indent="0" algn="ctr">
              <a:spcAft>
                <a:spcPts val="400"/>
              </a:spcAft>
              <a:buNone/>
              <a:defRPr sz="1600">
                <a:solidFill>
                  <a:schemeClr val="tx1"/>
                </a:solidFill>
              </a:defRPr>
            </a:lvl1pPr>
            <a:lvl2pPr>
              <a:defRPr sz="1800"/>
            </a:lvl2pPr>
            <a:lvl3pPr>
              <a:defRPr sz="1800"/>
            </a:lvl3pPr>
            <a:lvl4pPr>
              <a:defRPr sz="1800"/>
            </a:lvl4pPr>
            <a:lvl5pPr>
              <a:defRPr sz="1800"/>
            </a:lvl5pPr>
          </a:lstStyle>
          <a:p>
            <a:pPr lvl="0"/>
            <a:r>
              <a:rPr lang="en-GB" dirty="0"/>
              <a:t>Click to add name</a:t>
            </a:r>
          </a:p>
        </p:txBody>
      </p:sp>
    </p:spTree>
    <p:extLst>
      <p:ext uri="{BB962C8B-B14F-4D97-AF65-F5344CB8AC3E}">
        <p14:creationId xmlns:p14="http://schemas.microsoft.com/office/powerpoint/2010/main" val="878594137"/>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1338">
          <p15:clr>
            <a:srgbClr val="FBAE40"/>
          </p15:clr>
        </p15:guide>
        <p15:guide id="7" pos="1655">
          <p15:clr>
            <a:srgbClr val="FBAE40"/>
          </p15:clr>
        </p15:guide>
        <p15:guide id="8" pos="2721">
          <p15:clr>
            <a:srgbClr val="FBAE40"/>
          </p15:clr>
        </p15:guide>
        <p15:guide id="9" pos="3039">
          <p15:clr>
            <a:srgbClr val="FBAE40"/>
          </p15:clr>
        </p15:guide>
        <p15:guide id="10" pos="4105">
          <p15:clr>
            <a:srgbClr val="FBAE40"/>
          </p15:clr>
        </p15:guide>
        <p15:guide id="11" pos="4422">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Blank, title (Dark)">
    <p:bg>
      <p:bgPr>
        <a:solidFill>
          <a:schemeClr val="tx2"/>
        </a:solidFill>
        <a:effectLst/>
      </p:bgPr>
    </p:bg>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CBD927FD-C822-457E-ACFE-E489F48EBE31}"/>
              </a:ext>
            </a:extLst>
          </p:cNvPr>
          <p:cNvCxnSpPr>
            <a:cxnSpLocks/>
          </p:cNvCxnSpPr>
          <p:nvPr userDrawn="1"/>
        </p:nvCxnSpPr>
        <p:spPr>
          <a:xfrm>
            <a:off x="431800" y="428485"/>
            <a:ext cx="82804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11">
            <a:extLst>
              <a:ext uri="{FF2B5EF4-FFF2-40B4-BE49-F238E27FC236}">
                <a16:creationId xmlns:a16="http://schemas.microsoft.com/office/drawing/2014/main" id="{ED26AA44-1BC6-46D8-9879-903C5DA57FF4}"/>
              </a:ext>
            </a:extLst>
          </p:cNvPr>
          <p:cNvSpPr>
            <a:spLocks noGrp="1"/>
          </p:cNvSpPr>
          <p:nvPr>
            <p:ph type="body" sz="quarter" idx="20" hasCustomPrompt="1"/>
          </p:nvPr>
        </p:nvSpPr>
        <p:spPr>
          <a:xfrm>
            <a:off x="431800" y="411163"/>
            <a:ext cx="8280400" cy="701301"/>
          </a:xfrm>
        </p:spPr>
        <p:txBody>
          <a:bodyPr/>
          <a:lstStyle>
            <a:lvl1pPr marL="0" indent="0">
              <a:buNone/>
              <a:defRPr sz="3400">
                <a:solidFill>
                  <a:schemeClr val="bg1"/>
                </a:solidFill>
              </a:defRPr>
            </a:lvl1pPr>
            <a:lvl2pPr>
              <a:defRPr sz="1800"/>
            </a:lvl2pPr>
            <a:lvl3pPr>
              <a:defRPr sz="1800"/>
            </a:lvl3pPr>
            <a:lvl4pPr>
              <a:defRPr sz="1800"/>
            </a:lvl4pPr>
            <a:lvl5pPr>
              <a:defRPr sz="1800"/>
            </a:lvl5pPr>
          </a:lstStyle>
          <a:p>
            <a:pPr lvl="0"/>
            <a:r>
              <a:rPr lang="en-GB" dirty="0"/>
              <a:t>Slide title</a:t>
            </a:r>
          </a:p>
        </p:txBody>
      </p:sp>
      <p:sp>
        <p:nvSpPr>
          <p:cNvPr id="12" name="Text Placeholder 11">
            <a:extLst>
              <a:ext uri="{FF2B5EF4-FFF2-40B4-BE49-F238E27FC236}">
                <a16:creationId xmlns:a16="http://schemas.microsoft.com/office/drawing/2014/main" id="{05318D92-7125-4A8E-9F23-CCE84E4A66EE}"/>
              </a:ext>
            </a:extLst>
          </p:cNvPr>
          <p:cNvSpPr>
            <a:spLocks noGrp="1"/>
          </p:cNvSpPr>
          <p:nvPr>
            <p:ph type="body" sz="quarter" idx="14" hasCustomPrompt="1"/>
          </p:nvPr>
        </p:nvSpPr>
        <p:spPr>
          <a:xfrm>
            <a:off x="431801" y="1447800"/>
            <a:ext cx="5645149" cy="2895598"/>
          </a:xfrm>
        </p:spPr>
        <p:txBody>
          <a:bodyPr/>
          <a:lstStyle>
            <a:lvl1pPr marL="288000" indent="-288000">
              <a:buFont typeface="Arial" panose="020B0604020202020204" pitchFamily="34" charset="0"/>
              <a:buChar char="–"/>
              <a:defRPr sz="2800">
                <a:solidFill>
                  <a:schemeClr val="bg1"/>
                </a:solidFill>
              </a:defRPr>
            </a:lvl1pPr>
            <a:lvl2pPr>
              <a:defRPr sz="1800"/>
            </a:lvl2pPr>
            <a:lvl3pPr>
              <a:defRPr sz="1800"/>
            </a:lvl3pPr>
            <a:lvl4pPr>
              <a:defRPr sz="1800"/>
            </a:lvl4pPr>
            <a:lvl5pPr>
              <a:defRPr sz="1800"/>
            </a:lvl5pPr>
          </a:lstStyle>
          <a:p>
            <a:pPr lvl="0"/>
            <a:r>
              <a:rPr lang="en-GB" dirty="0"/>
              <a:t>4 to 6 bullet points</a:t>
            </a:r>
          </a:p>
        </p:txBody>
      </p:sp>
    </p:spTree>
    <p:extLst>
      <p:ext uri="{BB962C8B-B14F-4D97-AF65-F5344CB8AC3E}">
        <p14:creationId xmlns:p14="http://schemas.microsoft.com/office/powerpoint/2010/main" val="386212523"/>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Blank, title (Light)">
    <p:bg>
      <p:bgPr>
        <a:solidFill>
          <a:schemeClr val="bg2"/>
        </a:solidFill>
        <a:effectLst/>
      </p:bgPr>
    </p:bg>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CBD927FD-C822-457E-ACFE-E489F48EBE31}"/>
              </a:ext>
            </a:extLst>
          </p:cNvPr>
          <p:cNvCxnSpPr>
            <a:cxnSpLocks/>
          </p:cNvCxnSpPr>
          <p:nvPr userDrawn="1"/>
        </p:nvCxnSpPr>
        <p:spPr>
          <a:xfrm>
            <a:off x="431800" y="428485"/>
            <a:ext cx="82804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 Placeholder 11">
            <a:extLst>
              <a:ext uri="{FF2B5EF4-FFF2-40B4-BE49-F238E27FC236}">
                <a16:creationId xmlns:a16="http://schemas.microsoft.com/office/drawing/2014/main" id="{ED26AA44-1BC6-46D8-9879-903C5DA57FF4}"/>
              </a:ext>
            </a:extLst>
          </p:cNvPr>
          <p:cNvSpPr>
            <a:spLocks noGrp="1"/>
          </p:cNvSpPr>
          <p:nvPr>
            <p:ph type="body" sz="quarter" idx="20" hasCustomPrompt="1"/>
          </p:nvPr>
        </p:nvSpPr>
        <p:spPr>
          <a:xfrm>
            <a:off x="431800" y="411163"/>
            <a:ext cx="8280400" cy="701301"/>
          </a:xfrm>
        </p:spPr>
        <p:txBody>
          <a:bodyPr/>
          <a:lstStyle>
            <a:lvl1pPr marL="0" indent="0">
              <a:buNone/>
              <a:defRPr sz="3400">
                <a:solidFill>
                  <a:schemeClr val="tx1"/>
                </a:solidFill>
              </a:defRPr>
            </a:lvl1pPr>
            <a:lvl2pPr>
              <a:defRPr sz="1800"/>
            </a:lvl2pPr>
            <a:lvl3pPr>
              <a:defRPr sz="1800"/>
            </a:lvl3pPr>
            <a:lvl4pPr>
              <a:defRPr sz="1800"/>
            </a:lvl4pPr>
            <a:lvl5pPr>
              <a:defRPr sz="1800"/>
            </a:lvl5pPr>
          </a:lstStyle>
          <a:p>
            <a:pPr lvl="0"/>
            <a:r>
              <a:rPr lang="en-GB" dirty="0"/>
              <a:t>Slide title</a:t>
            </a:r>
          </a:p>
        </p:txBody>
      </p:sp>
      <p:sp>
        <p:nvSpPr>
          <p:cNvPr id="12" name="Text Placeholder 11">
            <a:extLst>
              <a:ext uri="{FF2B5EF4-FFF2-40B4-BE49-F238E27FC236}">
                <a16:creationId xmlns:a16="http://schemas.microsoft.com/office/drawing/2014/main" id="{05318D92-7125-4A8E-9F23-CCE84E4A66EE}"/>
              </a:ext>
            </a:extLst>
          </p:cNvPr>
          <p:cNvSpPr>
            <a:spLocks noGrp="1"/>
          </p:cNvSpPr>
          <p:nvPr>
            <p:ph type="body" sz="quarter" idx="14" hasCustomPrompt="1"/>
          </p:nvPr>
        </p:nvSpPr>
        <p:spPr>
          <a:xfrm>
            <a:off x="431801" y="1447800"/>
            <a:ext cx="5645149" cy="2895598"/>
          </a:xfrm>
        </p:spPr>
        <p:txBody>
          <a:bodyPr/>
          <a:lstStyle>
            <a:lvl1pPr marL="288000" indent="-288000">
              <a:buFont typeface="Arial" panose="020B0604020202020204" pitchFamily="34" charset="0"/>
              <a:buChar char="–"/>
              <a:defRPr sz="2800">
                <a:solidFill>
                  <a:schemeClr val="tx1"/>
                </a:solidFill>
              </a:defRPr>
            </a:lvl1pPr>
            <a:lvl2pPr>
              <a:defRPr sz="1800"/>
            </a:lvl2pPr>
            <a:lvl3pPr>
              <a:defRPr sz="1800"/>
            </a:lvl3pPr>
            <a:lvl4pPr>
              <a:defRPr sz="1800"/>
            </a:lvl4pPr>
            <a:lvl5pPr>
              <a:defRPr sz="1800"/>
            </a:lvl5pPr>
          </a:lstStyle>
          <a:p>
            <a:pPr lvl="0"/>
            <a:r>
              <a:rPr lang="en-GB" dirty="0"/>
              <a:t>4 to 6 bullet points</a:t>
            </a:r>
          </a:p>
        </p:txBody>
      </p:sp>
    </p:spTree>
    <p:extLst>
      <p:ext uri="{BB962C8B-B14F-4D97-AF65-F5344CB8AC3E}">
        <p14:creationId xmlns:p14="http://schemas.microsoft.com/office/powerpoint/2010/main" val="2058459509"/>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Blank (Dark)">
    <p:bg>
      <p:bgPr>
        <a:solidFill>
          <a:schemeClr val="tx2"/>
        </a:solidFill>
        <a:effectLst/>
      </p:bgPr>
    </p:bg>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05318D92-7125-4A8E-9F23-CCE84E4A66EE}"/>
              </a:ext>
            </a:extLst>
          </p:cNvPr>
          <p:cNvSpPr>
            <a:spLocks noGrp="1"/>
          </p:cNvSpPr>
          <p:nvPr>
            <p:ph type="body" sz="quarter" idx="14" hasCustomPrompt="1"/>
          </p:nvPr>
        </p:nvSpPr>
        <p:spPr>
          <a:xfrm>
            <a:off x="431800" y="411163"/>
            <a:ext cx="5645149" cy="2880000"/>
          </a:xfrm>
        </p:spPr>
        <p:txBody>
          <a:bodyPr/>
          <a:lstStyle>
            <a:lvl1pPr marL="288000" indent="-288000">
              <a:buFont typeface="Arial" panose="020B0604020202020204" pitchFamily="34" charset="0"/>
              <a:buChar char="–"/>
              <a:defRPr sz="2800">
                <a:solidFill>
                  <a:schemeClr val="bg1"/>
                </a:solidFill>
              </a:defRPr>
            </a:lvl1pPr>
            <a:lvl2pPr>
              <a:defRPr sz="1800"/>
            </a:lvl2pPr>
            <a:lvl3pPr>
              <a:defRPr sz="1800"/>
            </a:lvl3pPr>
            <a:lvl4pPr>
              <a:defRPr sz="1800"/>
            </a:lvl4pPr>
            <a:lvl5pPr>
              <a:defRPr sz="1800"/>
            </a:lvl5pPr>
          </a:lstStyle>
          <a:p>
            <a:pPr lvl="0"/>
            <a:r>
              <a:rPr lang="en-GB" dirty="0"/>
              <a:t>4 to 6 bullet points</a:t>
            </a:r>
          </a:p>
        </p:txBody>
      </p:sp>
    </p:spTree>
    <p:extLst>
      <p:ext uri="{BB962C8B-B14F-4D97-AF65-F5344CB8AC3E}">
        <p14:creationId xmlns:p14="http://schemas.microsoft.com/office/powerpoint/2010/main" val="496994292"/>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Blank (Light)">
    <p:bg>
      <p:bgPr>
        <a:solidFill>
          <a:schemeClr val="bg2"/>
        </a:solidFill>
        <a:effectLst/>
      </p:bgPr>
    </p:bg>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05318D92-7125-4A8E-9F23-CCE84E4A66EE}"/>
              </a:ext>
            </a:extLst>
          </p:cNvPr>
          <p:cNvSpPr>
            <a:spLocks noGrp="1"/>
          </p:cNvSpPr>
          <p:nvPr>
            <p:ph type="body" sz="quarter" idx="14" hasCustomPrompt="1"/>
          </p:nvPr>
        </p:nvSpPr>
        <p:spPr>
          <a:xfrm>
            <a:off x="431801" y="411162"/>
            <a:ext cx="5645149" cy="2880000"/>
          </a:xfrm>
        </p:spPr>
        <p:txBody>
          <a:bodyPr/>
          <a:lstStyle>
            <a:lvl1pPr marL="288000" indent="-288000">
              <a:buFont typeface="Arial" panose="020B0604020202020204" pitchFamily="34" charset="0"/>
              <a:buChar char="–"/>
              <a:defRPr sz="2800">
                <a:solidFill>
                  <a:schemeClr val="tx1"/>
                </a:solidFill>
              </a:defRPr>
            </a:lvl1pPr>
            <a:lvl2pPr>
              <a:defRPr sz="1800"/>
            </a:lvl2pPr>
            <a:lvl3pPr>
              <a:defRPr sz="1800"/>
            </a:lvl3pPr>
            <a:lvl4pPr>
              <a:defRPr sz="1800"/>
            </a:lvl4pPr>
            <a:lvl5pPr>
              <a:defRPr sz="1800"/>
            </a:lvl5pPr>
          </a:lstStyle>
          <a:p>
            <a:pPr lvl="0"/>
            <a:r>
              <a:rPr lang="en-GB" dirty="0"/>
              <a:t>4 to 6 bullet points</a:t>
            </a:r>
          </a:p>
        </p:txBody>
      </p:sp>
    </p:spTree>
    <p:extLst>
      <p:ext uri="{BB962C8B-B14F-4D97-AF65-F5344CB8AC3E}">
        <p14:creationId xmlns:p14="http://schemas.microsoft.com/office/powerpoint/2010/main" val="1719516087"/>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Full image (Dark)">
    <p:bg>
      <p:bgPr>
        <a:solidFill>
          <a:schemeClr val="tx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438DEE8-034B-4AA1-A8A7-6DFB691A441C}"/>
              </a:ext>
            </a:extLst>
          </p:cNvPr>
          <p:cNvSpPr>
            <a:spLocks noGrp="1"/>
          </p:cNvSpPr>
          <p:nvPr>
            <p:ph type="pic" sz="quarter" idx="10"/>
          </p:nvPr>
        </p:nvSpPr>
        <p:spPr>
          <a:xfrm>
            <a:off x="431802" y="411162"/>
            <a:ext cx="8280398" cy="4321175"/>
          </a:xfrm>
        </p:spPr>
        <p:txBody>
          <a:bodyPr/>
          <a:lstStyle>
            <a:lvl1pPr marL="0" indent="0">
              <a:buNone/>
              <a:defRPr b="0">
                <a:solidFill>
                  <a:schemeClr val="bg1"/>
                </a:solidFill>
              </a:defRPr>
            </a:lvl1pPr>
          </a:lstStyle>
          <a:p>
            <a:r>
              <a:rPr lang="en-GB" dirty="0"/>
              <a:t>Click icon to add picture</a:t>
            </a:r>
          </a:p>
        </p:txBody>
      </p:sp>
    </p:spTree>
    <p:extLst>
      <p:ext uri="{BB962C8B-B14F-4D97-AF65-F5344CB8AC3E}">
        <p14:creationId xmlns:p14="http://schemas.microsoft.com/office/powerpoint/2010/main" val="4234259379"/>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divider, no image (Light)">
    <p:bg>
      <p:bgPr>
        <a:solidFill>
          <a:srgbClr val="DEDEDE"/>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8280400" cy="571512"/>
          </a:xfrm>
        </p:spPr>
        <p:txBody>
          <a:bodyPr/>
          <a:lstStyle>
            <a:lvl1pPr>
              <a:lnSpc>
                <a:spcPct val="100000"/>
              </a:lnSpc>
              <a:defRPr sz="3400" b="0">
                <a:solidFill>
                  <a:schemeClr val="tx1"/>
                </a:solidFill>
              </a:defRPr>
            </a:lvl1pPr>
          </a:lstStyle>
          <a:p>
            <a:r>
              <a:rPr lang="en-US" dirty="0"/>
              <a:t>Section divider title</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82804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1418436"/>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Full image (Light)">
    <p:bg>
      <p:bgPr>
        <a:solidFill>
          <a:schemeClr val="bg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8549AF7-992D-4DF7-8F38-87B6CA839780}"/>
              </a:ext>
            </a:extLst>
          </p:cNvPr>
          <p:cNvSpPr>
            <a:spLocks noGrp="1"/>
          </p:cNvSpPr>
          <p:nvPr>
            <p:ph type="pic" sz="quarter" idx="10"/>
          </p:nvPr>
        </p:nvSpPr>
        <p:spPr>
          <a:xfrm>
            <a:off x="431802" y="411162"/>
            <a:ext cx="8280398" cy="4321175"/>
          </a:xfrm>
        </p:spPr>
        <p:txBody>
          <a:bodyPr/>
          <a:lstStyle>
            <a:lvl1pPr marL="0" indent="0">
              <a:buNone/>
              <a:defRPr b="0">
                <a:solidFill>
                  <a:schemeClr val="tx1"/>
                </a:solidFill>
              </a:defRPr>
            </a:lvl1pPr>
          </a:lstStyle>
          <a:p>
            <a:r>
              <a:rPr lang="en-GB" dirty="0"/>
              <a:t>Click icon to add picture</a:t>
            </a:r>
          </a:p>
        </p:txBody>
      </p:sp>
    </p:spTree>
    <p:extLst>
      <p:ext uri="{BB962C8B-B14F-4D97-AF65-F5344CB8AC3E}">
        <p14:creationId xmlns:p14="http://schemas.microsoft.com/office/powerpoint/2010/main" val="808362442"/>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divider, image (Dark)">
    <p:bg>
      <p:bgPr>
        <a:solidFill>
          <a:schemeClr val="tx2"/>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4356100" cy="571512"/>
          </a:xfrm>
        </p:spPr>
        <p:txBody>
          <a:bodyPr/>
          <a:lstStyle>
            <a:lvl1pPr>
              <a:lnSpc>
                <a:spcPct val="100000"/>
              </a:lnSpc>
              <a:defRPr sz="3400" b="0">
                <a:solidFill>
                  <a:schemeClr val="bg1"/>
                </a:solidFill>
              </a:defRPr>
            </a:lvl1pPr>
          </a:lstStyle>
          <a:p>
            <a:r>
              <a:rPr lang="en-US" dirty="0"/>
              <a:t>Section divider title</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43561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Picture Placeholder 10">
            <a:extLst>
              <a:ext uri="{FF2B5EF4-FFF2-40B4-BE49-F238E27FC236}">
                <a16:creationId xmlns:a16="http://schemas.microsoft.com/office/drawing/2014/main" id="{BBD67C99-C0BD-4075-A538-B65ED75A4305}"/>
              </a:ext>
            </a:extLst>
          </p:cNvPr>
          <p:cNvSpPr>
            <a:spLocks noGrp="1"/>
          </p:cNvSpPr>
          <p:nvPr>
            <p:ph type="pic" sz="quarter" idx="10" hasCustomPrompt="1"/>
          </p:nvPr>
        </p:nvSpPr>
        <p:spPr>
          <a:xfrm>
            <a:off x="5651872" y="0"/>
            <a:ext cx="3493714" cy="4573587"/>
          </a:xfrm>
          <a:custGeom>
            <a:avLst/>
            <a:gdLst>
              <a:gd name="connsiteX0" fmla="*/ 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0 w 3816350"/>
              <a:gd name="connsiteY4" fmla="*/ 0 h 3240087"/>
              <a:gd name="connsiteX0" fmla="*/ 6858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685800 w 3816350"/>
              <a:gd name="connsiteY4" fmla="*/ 0 h 3240087"/>
              <a:gd name="connsiteX0" fmla="*/ 18923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1892300 w 3816350"/>
              <a:gd name="connsiteY4" fmla="*/ 0 h 3240087"/>
              <a:gd name="connsiteX0" fmla="*/ 1206500 w 3130550"/>
              <a:gd name="connsiteY0" fmla="*/ 0 h 3240087"/>
              <a:gd name="connsiteX1" fmla="*/ 3130550 w 3130550"/>
              <a:gd name="connsiteY1" fmla="*/ 0 h 3240087"/>
              <a:gd name="connsiteX2" fmla="*/ 3130550 w 3130550"/>
              <a:gd name="connsiteY2" fmla="*/ 3240087 h 3240087"/>
              <a:gd name="connsiteX3" fmla="*/ 0 w 3130550"/>
              <a:gd name="connsiteY3" fmla="*/ 1754187 h 3240087"/>
              <a:gd name="connsiteX4" fmla="*/ 1206500 w 3130550"/>
              <a:gd name="connsiteY4" fmla="*/ 0 h 3240087"/>
              <a:gd name="connsiteX0" fmla="*/ 1822450 w 3746500"/>
              <a:gd name="connsiteY0" fmla="*/ 0 h 3240087"/>
              <a:gd name="connsiteX1" fmla="*/ 3746500 w 3746500"/>
              <a:gd name="connsiteY1" fmla="*/ 0 h 3240087"/>
              <a:gd name="connsiteX2" fmla="*/ 3746500 w 3746500"/>
              <a:gd name="connsiteY2" fmla="*/ 3240087 h 3240087"/>
              <a:gd name="connsiteX3" fmla="*/ 0 w 3746500"/>
              <a:gd name="connsiteY3" fmla="*/ 2154237 h 3240087"/>
              <a:gd name="connsiteX4" fmla="*/ 1822450 w 3746500"/>
              <a:gd name="connsiteY4" fmla="*/ 0 h 3240087"/>
              <a:gd name="connsiteX0" fmla="*/ 1822450 w 3752850"/>
              <a:gd name="connsiteY0" fmla="*/ 0 h 4097337"/>
              <a:gd name="connsiteX1" fmla="*/ 3746500 w 3752850"/>
              <a:gd name="connsiteY1" fmla="*/ 0 h 4097337"/>
              <a:gd name="connsiteX2" fmla="*/ 3752850 w 3752850"/>
              <a:gd name="connsiteY2" fmla="*/ 4097337 h 4097337"/>
              <a:gd name="connsiteX3" fmla="*/ 0 w 3752850"/>
              <a:gd name="connsiteY3" fmla="*/ 2154237 h 4097337"/>
              <a:gd name="connsiteX4" fmla="*/ 1822450 w 3752850"/>
              <a:gd name="connsiteY4" fmla="*/ 0 h 4097337"/>
              <a:gd name="connsiteX0" fmla="*/ 1682750 w 3613150"/>
              <a:gd name="connsiteY0" fmla="*/ 0 h 4097337"/>
              <a:gd name="connsiteX1" fmla="*/ 3606800 w 3613150"/>
              <a:gd name="connsiteY1" fmla="*/ 0 h 4097337"/>
              <a:gd name="connsiteX2" fmla="*/ 3613150 w 3613150"/>
              <a:gd name="connsiteY2" fmla="*/ 4097337 h 4097337"/>
              <a:gd name="connsiteX3" fmla="*/ 0 w 3613150"/>
              <a:gd name="connsiteY3" fmla="*/ 2014537 h 4097337"/>
              <a:gd name="connsiteX4" fmla="*/ 1682750 w 3613150"/>
              <a:gd name="connsiteY4" fmla="*/ 0 h 4097337"/>
              <a:gd name="connsiteX0" fmla="*/ 1682750 w 3613150"/>
              <a:gd name="connsiteY0" fmla="*/ 0 h 4573587"/>
              <a:gd name="connsiteX1" fmla="*/ 3606800 w 3613150"/>
              <a:gd name="connsiteY1" fmla="*/ 0 h 4573587"/>
              <a:gd name="connsiteX2" fmla="*/ 3613150 w 3613150"/>
              <a:gd name="connsiteY2" fmla="*/ 4573587 h 4573587"/>
              <a:gd name="connsiteX3" fmla="*/ 0 w 3613150"/>
              <a:gd name="connsiteY3" fmla="*/ 2014537 h 4573587"/>
              <a:gd name="connsiteX4" fmla="*/ 1682750 w 3613150"/>
              <a:gd name="connsiteY4" fmla="*/ 0 h 4573587"/>
              <a:gd name="connsiteX0" fmla="*/ 1682750 w 3610769"/>
              <a:gd name="connsiteY0" fmla="*/ 0 h 4573587"/>
              <a:gd name="connsiteX1" fmla="*/ 3606800 w 3610769"/>
              <a:gd name="connsiteY1" fmla="*/ 0 h 4573587"/>
              <a:gd name="connsiteX2" fmla="*/ 3610769 w 3610769"/>
              <a:gd name="connsiteY2" fmla="*/ 4573587 h 4573587"/>
              <a:gd name="connsiteX3" fmla="*/ 0 w 3610769"/>
              <a:gd name="connsiteY3" fmla="*/ 2014537 h 4573587"/>
              <a:gd name="connsiteX4" fmla="*/ 1682750 w 3610769"/>
              <a:gd name="connsiteY4" fmla="*/ 0 h 4573587"/>
              <a:gd name="connsiteX0" fmla="*/ 1682750 w 3607332"/>
              <a:gd name="connsiteY0" fmla="*/ 0 h 4573587"/>
              <a:gd name="connsiteX1" fmla="*/ 3606800 w 3607332"/>
              <a:gd name="connsiteY1" fmla="*/ 0 h 4573587"/>
              <a:gd name="connsiteX2" fmla="*/ 3606007 w 3607332"/>
              <a:gd name="connsiteY2" fmla="*/ 4573587 h 4573587"/>
              <a:gd name="connsiteX3" fmla="*/ 0 w 3607332"/>
              <a:gd name="connsiteY3" fmla="*/ 2014537 h 4573587"/>
              <a:gd name="connsiteX4" fmla="*/ 1682750 w 3607332"/>
              <a:gd name="connsiteY4" fmla="*/ 0 h 4573587"/>
              <a:gd name="connsiteX0" fmla="*/ 1682750 w 3608388"/>
              <a:gd name="connsiteY0" fmla="*/ 0 h 4573587"/>
              <a:gd name="connsiteX1" fmla="*/ 3606800 w 3608388"/>
              <a:gd name="connsiteY1" fmla="*/ 0 h 4573587"/>
              <a:gd name="connsiteX2" fmla="*/ 3608388 w 3608388"/>
              <a:gd name="connsiteY2" fmla="*/ 4573587 h 4573587"/>
              <a:gd name="connsiteX3" fmla="*/ 0 w 3608388"/>
              <a:gd name="connsiteY3" fmla="*/ 2014537 h 4573587"/>
              <a:gd name="connsiteX4" fmla="*/ 1682750 w 3608388"/>
              <a:gd name="connsiteY4" fmla="*/ 0 h 4573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388" h="4573587">
                <a:moveTo>
                  <a:pt x="1682750" y="0"/>
                </a:moveTo>
                <a:lnTo>
                  <a:pt x="3606800" y="0"/>
                </a:lnTo>
                <a:cubicBezTo>
                  <a:pt x="3608917" y="1365779"/>
                  <a:pt x="3606271" y="3207808"/>
                  <a:pt x="3608388" y="4573587"/>
                </a:cubicBezTo>
                <a:lnTo>
                  <a:pt x="0" y="2014537"/>
                </a:lnTo>
                <a:lnTo>
                  <a:pt x="1682750" y="0"/>
                </a:lnTo>
                <a:close/>
              </a:path>
            </a:pathLst>
          </a:custGeom>
        </p:spPr>
        <p:txBody>
          <a:bodyPr/>
          <a:lstStyle>
            <a:lvl1pPr marL="0" marR="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solidFill>
                  <a:schemeClr val="bg1"/>
                </a:solidFill>
              </a:defRPr>
            </a:lvl1pPr>
            <a:lvl3pPr marL="180975" indent="0">
              <a:buNone/>
              <a:defRPr/>
            </a:lvl3pPr>
            <a:lvl4pPr marL="612775" indent="0">
              <a:buNone/>
              <a:defRPr>
                <a:solidFill>
                  <a:schemeClr val="bg1"/>
                </a:solidFill>
              </a:defRPr>
            </a:lvl4pPr>
          </a:lstStyle>
          <a:p>
            <a:pPr marL="0" marR="0" lvl="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pPr>
            <a:r>
              <a:rPr lang="en-GB" dirty="0"/>
              <a:t>Click icon to insert picture. Don’t change slide background colour on this layout</a:t>
            </a:r>
          </a:p>
        </p:txBody>
      </p:sp>
    </p:spTree>
    <p:extLst>
      <p:ext uri="{BB962C8B-B14F-4D97-AF65-F5344CB8AC3E}">
        <p14:creationId xmlns:p14="http://schemas.microsoft.com/office/powerpoint/2010/main" val="2095488080"/>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divider, image (Light)">
    <p:bg>
      <p:bgPr>
        <a:solidFill>
          <a:srgbClr val="DEDEDE"/>
        </a:solidFill>
        <a:effectLst/>
      </p:bgPr>
    </p:bg>
    <p:spTree>
      <p:nvGrpSpPr>
        <p:cNvPr id="1" name=""/>
        <p:cNvGrpSpPr/>
        <p:nvPr/>
      </p:nvGrpSpPr>
      <p:grpSpPr>
        <a:xfrm>
          <a:off x="0" y="0"/>
          <a:ext cx="0" cy="0"/>
          <a:chOff x="0" y="0"/>
          <a:chExt cx="0" cy="0"/>
        </a:xfrm>
      </p:grpSpPr>
      <p:sp>
        <p:nvSpPr>
          <p:cNvPr id="16" name="Title 7">
            <a:extLst>
              <a:ext uri="{FF2B5EF4-FFF2-40B4-BE49-F238E27FC236}">
                <a16:creationId xmlns:a16="http://schemas.microsoft.com/office/drawing/2014/main" id="{F4CF05EA-F898-4007-AD46-0661D2E50EA1}"/>
              </a:ext>
            </a:extLst>
          </p:cNvPr>
          <p:cNvSpPr>
            <a:spLocks noGrp="1"/>
          </p:cNvSpPr>
          <p:nvPr>
            <p:ph type="title" hasCustomPrompt="1"/>
          </p:nvPr>
        </p:nvSpPr>
        <p:spPr>
          <a:xfrm>
            <a:off x="431800" y="2184922"/>
            <a:ext cx="4356100" cy="571512"/>
          </a:xfrm>
        </p:spPr>
        <p:txBody>
          <a:bodyPr/>
          <a:lstStyle>
            <a:lvl1pPr>
              <a:lnSpc>
                <a:spcPct val="100000"/>
              </a:lnSpc>
              <a:defRPr sz="3400" b="0">
                <a:solidFill>
                  <a:schemeClr val="tx1"/>
                </a:solidFill>
              </a:defRPr>
            </a:lvl1pPr>
          </a:lstStyle>
          <a:p>
            <a:r>
              <a:rPr lang="en-US" dirty="0"/>
              <a:t>Section divider title</a:t>
            </a:r>
            <a:endParaRPr lang="en-GB" dirty="0"/>
          </a:p>
        </p:txBody>
      </p:sp>
      <p:cxnSp>
        <p:nvCxnSpPr>
          <p:cNvPr id="18" name="Straight Connector 17">
            <a:extLst>
              <a:ext uri="{FF2B5EF4-FFF2-40B4-BE49-F238E27FC236}">
                <a16:creationId xmlns:a16="http://schemas.microsoft.com/office/drawing/2014/main" id="{522F9DB4-9D8E-427B-99DD-E998B980D507}"/>
              </a:ext>
            </a:extLst>
          </p:cNvPr>
          <p:cNvCxnSpPr>
            <a:cxnSpLocks/>
          </p:cNvCxnSpPr>
          <p:nvPr userDrawn="1"/>
        </p:nvCxnSpPr>
        <p:spPr>
          <a:xfrm>
            <a:off x="431800" y="2184922"/>
            <a:ext cx="43561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Picture Placeholder 10">
            <a:extLst>
              <a:ext uri="{FF2B5EF4-FFF2-40B4-BE49-F238E27FC236}">
                <a16:creationId xmlns:a16="http://schemas.microsoft.com/office/drawing/2014/main" id="{BBD67C99-C0BD-4075-A538-B65ED75A4305}"/>
              </a:ext>
            </a:extLst>
          </p:cNvPr>
          <p:cNvSpPr>
            <a:spLocks noGrp="1"/>
          </p:cNvSpPr>
          <p:nvPr>
            <p:ph type="pic" sz="quarter" idx="10" hasCustomPrompt="1"/>
          </p:nvPr>
        </p:nvSpPr>
        <p:spPr>
          <a:xfrm>
            <a:off x="5651872" y="0"/>
            <a:ext cx="3493714" cy="4573587"/>
          </a:xfrm>
          <a:custGeom>
            <a:avLst/>
            <a:gdLst>
              <a:gd name="connsiteX0" fmla="*/ 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0 w 3816350"/>
              <a:gd name="connsiteY4" fmla="*/ 0 h 3240087"/>
              <a:gd name="connsiteX0" fmla="*/ 6858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685800 w 3816350"/>
              <a:gd name="connsiteY4" fmla="*/ 0 h 3240087"/>
              <a:gd name="connsiteX0" fmla="*/ 1892300 w 3816350"/>
              <a:gd name="connsiteY0" fmla="*/ 0 h 3240087"/>
              <a:gd name="connsiteX1" fmla="*/ 3816350 w 3816350"/>
              <a:gd name="connsiteY1" fmla="*/ 0 h 3240087"/>
              <a:gd name="connsiteX2" fmla="*/ 3816350 w 3816350"/>
              <a:gd name="connsiteY2" fmla="*/ 3240087 h 3240087"/>
              <a:gd name="connsiteX3" fmla="*/ 0 w 3816350"/>
              <a:gd name="connsiteY3" fmla="*/ 3240087 h 3240087"/>
              <a:gd name="connsiteX4" fmla="*/ 1892300 w 3816350"/>
              <a:gd name="connsiteY4" fmla="*/ 0 h 3240087"/>
              <a:gd name="connsiteX0" fmla="*/ 1206500 w 3130550"/>
              <a:gd name="connsiteY0" fmla="*/ 0 h 3240087"/>
              <a:gd name="connsiteX1" fmla="*/ 3130550 w 3130550"/>
              <a:gd name="connsiteY1" fmla="*/ 0 h 3240087"/>
              <a:gd name="connsiteX2" fmla="*/ 3130550 w 3130550"/>
              <a:gd name="connsiteY2" fmla="*/ 3240087 h 3240087"/>
              <a:gd name="connsiteX3" fmla="*/ 0 w 3130550"/>
              <a:gd name="connsiteY3" fmla="*/ 1754187 h 3240087"/>
              <a:gd name="connsiteX4" fmla="*/ 1206500 w 3130550"/>
              <a:gd name="connsiteY4" fmla="*/ 0 h 3240087"/>
              <a:gd name="connsiteX0" fmla="*/ 1822450 w 3746500"/>
              <a:gd name="connsiteY0" fmla="*/ 0 h 3240087"/>
              <a:gd name="connsiteX1" fmla="*/ 3746500 w 3746500"/>
              <a:gd name="connsiteY1" fmla="*/ 0 h 3240087"/>
              <a:gd name="connsiteX2" fmla="*/ 3746500 w 3746500"/>
              <a:gd name="connsiteY2" fmla="*/ 3240087 h 3240087"/>
              <a:gd name="connsiteX3" fmla="*/ 0 w 3746500"/>
              <a:gd name="connsiteY3" fmla="*/ 2154237 h 3240087"/>
              <a:gd name="connsiteX4" fmla="*/ 1822450 w 3746500"/>
              <a:gd name="connsiteY4" fmla="*/ 0 h 3240087"/>
              <a:gd name="connsiteX0" fmla="*/ 1822450 w 3752850"/>
              <a:gd name="connsiteY0" fmla="*/ 0 h 4097337"/>
              <a:gd name="connsiteX1" fmla="*/ 3746500 w 3752850"/>
              <a:gd name="connsiteY1" fmla="*/ 0 h 4097337"/>
              <a:gd name="connsiteX2" fmla="*/ 3752850 w 3752850"/>
              <a:gd name="connsiteY2" fmla="*/ 4097337 h 4097337"/>
              <a:gd name="connsiteX3" fmla="*/ 0 w 3752850"/>
              <a:gd name="connsiteY3" fmla="*/ 2154237 h 4097337"/>
              <a:gd name="connsiteX4" fmla="*/ 1822450 w 3752850"/>
              <a:gd name="connsiteY4" fmla="*/ 0 h 4097337"/>
              <a:gd name="connsiteX0" fmla="*/ 1682750 w 3613150"/>
              <a:gd name="connsiteY0" fmla="*/ 0 h 4097337"/>
              <a:gd name="connsiteX1" fmla="*/ 3606800 w 3613150"/>
              <a:gd name="connsiteY1" fmla="*/ 0 h 4097337"/>
              <a:gd name="connsiteX2" fmla="*/ 3613150 w 3613150"/>
              <a:gd name="connsiteY2" fmla="*/ 4097337 h 4097337"/>
              <a:gd name="connsiteX3" fmla="*/ 0 w 3613150"/>
              <a:gd name="connsiteY3" fmla="*/ 2014537 h 4097337"/>
              <a:gd name="connsiteX4" fmla="*/ 1682750 w 3613150"/>
              <a:gd name="connsiteY4" fmla="*/ 0 h 4097337"/>
              <a:gd name="connsiteX0" fmla="*/ 1682750 w 3613150"/>
              <a:gd name="connsiteY0" fmla="*/ 0 h 4573587"/>
              <a:gd name="connsiteX1" fmla="*/ 3606800 w 3613150"/>
              <a:gd name="connsiteY1" fmla="*/ 0 h 4573587"/>
              <a:gd name="connsiteX2" fmla="*/ 3613150 w 3613150"/>
              <a:gd name="connsiteY2" fmla="*/ 4573587 h 4573587"/>
              <a:gd name="connsiteX3" fmla="*/ 0 w 3613150"/>
              <a:gd name="connsiteY3" fmla="*/ 2014537 h 4573587"/>
              <a:gd name="connsiteX4" fmla="*/ 1682750 w 3613150"/>
              <a:gd name="connsiteY4" fmla="*/ 0 h 4573587"/>
              <a:gd name="connsiteX0" fmla="*/ 1682750 w 3610769"/>
              <a:gd name="connsiteY0" fmla="*/ 0 h 4573587"/>
              <a:gd name="connsiteX1" fmla="*/ 3606800 w 3610769"/>
              <a:gd name="connsiteY1" fmla="*/ 0 h 4573587"/>
              <a:gd name="connsiteX2" fmla="*/ 3610769 w 3610769"/>
              <a:gd name="connsiteY2" fmla="*/ 4573587 h 4573587"/>
              <a:gd name="connsiteX3" fmla="*/ 0 w 3610769"/>
              <a:gd name="connsiteY3" fmla="*/ 2014537 h 4573587"/>
              <a:gd name="connsiteX4" fmla="*/ 1682750 w 3610769"/>
              <a:gd name="connsiteY4" fmla="*/ 0 h 4573587"/>
              <a:gd name="connsiteX0" fmla="*/ 1682750 w 3607332"/>
              <a:gd name="connsiteY0" fmla="*/ 0 h 4573587"/>
              <a:gd name="connsiteX1" fmla="*/ 3606800 w 3607332"/>
              <a:gd name="connsiteY1" fmla="*/ 0 h 4573587"/>
              <a:gd name="connsiteX2" fmla="*/ 3606007 w 3607332"/>
              <a:gd name="connsiteY2" fmla="*/ 4573587 h 4573587"/>
              <a:gd name="connsiteX3" fmla="*/ 0 w 3607332"/>
              <a:gd name="connsiteY3" fmla="*/ 2014537 h 4573587"/>
              <a:gd name="connsiteX4" fmla="*/ 1682750 w 3607332"/>
              <a:gd name="connsiteY4" fmla="*/ 0 h 4573587"/>
              <a:gd name="connsiteX0" fmla="*/ 1682750 w 3608388"/>
              <a:gd name="connsiteY0" fmla="*/ 0 h 4573587"/>
              <a:gd name="connsiteX1" fmla="*/ 3606800 w 3608388"/>
              <a:gd name="connsiteY1" fmla="*/ 0 h 4573587"/>
              <a:gd name="connsiteX2" fmla="*/ 3608388 w 3608388"/>
              <a:gd name="connsiteY2" fmla="*/ 4573587 h 4573587"/>
              <a:gd name="connsiteX3" fmla="*/ 0 w 3608388"/>
              <a:gd name="connsiteY3" fmla="*/ 2014537 h 4573587"/>
              <a:gd name="connsiteX4" fmla="*/ 1682750 w 3608388"/>
              <a:gd name="connsiteY4" fmla="*/ 0 h 4573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388" h="4573587">
                <a:moveTo>
                  <a:pt x="1682750" y="0"/>
                </a:moveTo>
                <a:lnTo>
                  <a:pt x="3606800" y="0"/>
                </a:lnTo>
                <a:cubicBezTo>
                  <a:pt x="3608917" y="1365779"/>
                  <a:pt x="3606271" y="3207808"/>
                  <a:pt x="3608388" y="4573587"/>
                </a:cubicBezTo>
                <a:lnTo>
                  <a:pt x="0" y="2014537"/>
                </a:lnTo>
                <a:lnTo>
                  <a:pt x="1682750" y="0"/>
                </a:lnTo>
                <a:close/>
              </a:path>
            </a:pathLst>
          </a:custGeom>
        </p:spPr>
        <p:txBody>
          <a:bodyPr/>
          <a:lstStyle>
            <a:lvl1pPr marL="0" marR="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lvl1pPr>
            <a:lvl3pPr marL="180975" indent="0">
              <a:buNone/>
              <a:defRPr/>
            </a:lvl3pPr>
            <a:lvl4pPr marL="612775" indent="0">
              <a:buNone/>
              <a:defRPr/>
            </a:lvl4pPr>
          </a:lstStyle>
          <a:p>
            <a:pPr marL="0" marR="0" lvl="0" indent="0" algn="l" defTabSz="914400" rtl="0" eaLnBrk="0" fontAlgn="base" latinLnBrk="0" hangingPunct="0">
              <a:lnSpc>
                <a:spcPct val="100000"/>
              </a:lnSpc>
              <a:spcBef>
                <a:spcPct val="0"/>
              </a:spcBef>
              <a:spcAft>
                <a:spcPts val="600"/>
              </a:spcAft>
              <a:buClrTx/>
              <a:buSzTx/>
              <a:buFont typeface="Arial" panose="020B0604020202020204" pitchFamily="34" charset="0"/>
              <a:buNone/>
              <a:tabLst/>
              <a:defRPr/>
            </a:pPr>
            <a:r>
              <a:rPr lang="en-GB" dirty="0"/>
              <a:t>Click icon to insert picture. Don’t change slide background colour on this layout</a:t>
            </a:r>
          </a:p>
        </p:txBody>
      </p:sp>
    </p:spTree>
    <p:extLst>
      <p:ext uri="{BB962C8B-B14F-4D97-AF65-F5344CB8AC3E}">
        <p14:creationId xmlns:p14="http://schemas.microsoft.com/office/powerpoint/2010/main" val="1545122121"/>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5488">
          <p15:clr>
            <a:srgbClr val="FBAE40"/>
          </p15:clr>
        </p15:guide>
        <p15:guide id="6" pos="301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Heading, bullets, image (Light)">
    <p:bg>
      <p:bgPr>
        <a:solidFill>
          <a:schemeClr val="tx2"/>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431800" y="702773"/>
            <a:ext cx="392112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 Placeholder 11">
            <a:extLst>
              <a:ext uri="{FF2B5EF4-FFF2-40B4-BE49-F238E27FC236}">
                <a16:creationId xmlns:a16="http://schemas.microsoft.com/office/drawing/2014/main" id="{28CE3D8B-96CC-4FD0-93BD-223110855409}"/>
              </a:ext>
            </a:extLst>
          </p:cNvPr>
          <p:cNvSpPr>
            <a:spLocks noGrp="1"/>
          </p:cNvSpPr>
          <p:nvPr>
            <p:ph type="body" sz="quarter" idx="13" hasCustomPrompt="1"/>
          </p:nvPr>
        </p:nvSpPr>
        <p:spPr>
          <a:xfrm>
            <a:off x="431799" y="702659"/>
            <a:ext cx="3921125" cy="545115"/>
          </a:xfrm>
        </p:spPr>
        <p:txBody>
          <a:bodyPr/>
          <a:lstStyle>
            <a:lvl1pPr marL="0" indent="0">
              <a:buNone/>
              <a:defRPr sz="2800">
                <a:solidFill>
                  <a:schemeClr val="bg1"/>
                </a:solidFill>
              </a:defRPr>
            </a:lvl1pPr>
            <a:lvl2pPr>
              <a:defRPr sz="1800"/>
            </a:lvl2pPr>
            <a:lvl3pPr>
              <a:defRPr sz="1800"/>
            </a:lvl3pPr>
            <a:lvl4pPr>
              <a:defRPr sz="1800"/>
            </a:lvl4pPr>
            <a:lvl5pPr>
              <a:defRPr sz="1800"/>
            </a:lvl5pPr>
          </a:lstStyle>
          <a:p>
            <a:pPr lvl="0"/>
            <a:r>
              <a:rPr lang="en-GB" dirty="0"/>
              <a:t>Summary heading</a:t>
            </a:r>
          </a:p>
        </p:txBody>
      </p:sp>
      <p:sp>
        <p:nvSpPr>
          <p:cNvPr id="8" name="Picture Placeholder 2">
            <a:extLst>
              <a:ext uri="{FF2B5EF4-FFF2-40B4-BE49-F238E27FC236}">
                <a16:creationId xmlns:a16="http://schemas.microsoft.com/office/drawing/2014/main" id="{A838B155-C9C2-4DB1-8588-E414A618F5FE}"/>
              </a:ext>
            </a:extLst>
          </p:cNvPr>
          <p:cNvSpPr>
            <a:spLocks noGrp="1"/>
          </p:cNvSpPr>
          <p:nvPr>
            <p:ph type="pic" sz="quarter" idx="10"/>
          </p:nvPr>
        </p:nvSpPr>
        <p:spPr>
          <a:xfrm>
            <a:off x="5251450" y="702659"/>
            <a:ext cx="3892550" cy="3640740"/>
          </a:xfrm>
        </p:spPr>
        <p:txBody>
          <a:bodyPr/>
          <a:lstStyle>
            <a:lvl1pPr marL="0" indent="0">
              <a:buNone/>
              <a:defRPr b="0">
                <a:solidFill>
                  <a:schemeClr val="bg1"/>
                </a:solidFill>
              </a:defRPr>
            </a:lvl1pPr>
          </a:lstStyle>
          <a:p>
            <a:r>
              <a:rPr lang="en-GB" dirty="0"/>
              <a:t>Click icon to add picture</a:t>
            </a:r>
          </a:p>
        </p:txBody>
      </p:sp>
      <p:sp>
        <p:nvSpPr>
          <p:cNvPr id="6" name="Text Placeholder 25">
            <a:extLst>
              <a:ext uri="{FF2B5EF4-FFF2-40B4-BE49-F238E27FC236}">
                <a16:creationId xmlns:a16="http://schemas.microsoft.com/office/drawing/2014/main" id="{018247D9-5503-486A-97BE-69C90ACD679B}"/>
              </a:ext>
            </a:extLst>
          </p:cNvPr>
          <p:cNvSpPr>
            <a:spLocks noGrp="1"/>
          </p:cNvSpPr>
          <p:nvPr>
            <p:ph type="body" sz="quarter" idx="12" hasCustomPrompt="1"/>
          </p:nvPr>
        </p:nvSpPr>
        <p:spPr>
          <a:xfrm>
            <a:off x="431800" y="1325887"/>
            <a:ext cx="3921124" cy="3017512"/>
          </a:xfrm>
        </p:spPr>
        <p:txBody>
          <a:bodyPr/>
          <a:lstStyle>
            <a:lvl1pPr marL="288000" indent="-288000">
              <a:buFont typeface="Arial" panose="020B0604020202020204" pitchFamily="34" charset="0"/>
              <a:buChar char="–"/>
              <a:defRPr sz="2800" b="0">
                <a:solidFill>
                  <a:schemeClr val="bg1"/>
                </a:solidFill>
              </a:defRPr>
            </a:lvl1pPr>
          </a:lstStyle>
          <a:p>
            <a:pPr lvl="0"/>
            <a:r>
              <a:rPr lang="en-US" dirty="0"/>
              <a:t>4 to 6 bullet points</a:t>
            </a:r>
            <a:endParaRPr lang="en-GB" dirty="0"/>
          </a:p>
        </p:txBody>
      </p:sp>
    </p:spTree>
    <p:extLst>
      <p:ext uri="{BB962C8B-B14F-4D97-AF65-F5344CB8AC3E}">
        <p14:creationId xmlns:p14="http://schemas.microsoft.com/office/powerpoint/2010/main" val="931743071"/>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2744">
          <p15:clr>
            <a:srgbClr val="FBAE40"/>
          </p15:clr>
        </p15:guide>
        <p15:guide id="6" pos="548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Heading, bullets, image (Light)">
    <p:bg>
      <p:bgPr>
        <a:solidFill>
          <a:schemeClr val="bg2"/>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C514B48A-5D76-4651-AC28-8612610BAC93}"/>
              </a:ext>
            </a:extLst>
          </p:cNvPr>
          <p:cNvCxnSpPr>
            <a:cxnSpLocks/>
          </p:cNvCxnSpPr>
          <p:nvPr userDrawn="1"/>
        </p:nvCxnSpPr>
        <p:spPr>
          <a:xfrm>
            <a:off x="431800" y="702773"/>
            <a:ext cx="3921125"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11">
            <a:extLst>
              <a:ext uri="{FF2B5EF4-FFF2-40B4-BE49-F238E27FC236}">
                <a16:creationId xmlns:a16="http://schemas.microsoft.com/office/drawing/2014/main" id="{28CE3D8B-96CC-4FD0-93BD-223110855409}"/>
              </a:ext>
            </a:extLst>
          </p:cNvPr>
          <p:cNvSpPr>
            <a:spLocks noGrp="1"/>
          </p:cNvSpPr>
          <p:nvPr>
            <p:ph type="body" sz="quarter" idx="13" hasCustomPrompt="1"/>
          </p:nvPr>
        </p:nvSpPr>
        <p:spPr>
          <a:xfrm>
            <a:off x="431799" y="702659"/>
            <a:ext cx="3921125" cy="545115"/>
          </a:xfrm>
        </p:spPr>
        <p:txBody>
          <a:bodyPr/>
          <a:lstStyle>
            <a:lvl1pPr marL="0" indent="0">
              <a:buNone/>
              <a:defRPr sz="2800"/>
            </a:lvl1pPr>
            <a:lvl2pPr>
              <a:defRPr sz="1800"/>
            </a:lvl2pPr>
            <a:lvl3pPr>
              <a:defRPr sz="1800"/>
            </a:lvl3pPr>
            <a:lvl4pPr>
              <a:defRPr sz="1800"/>
            </a:lvl4pPr>
            <a:lvl5pPr>
              <a:defRPr sz="1800"/>
            </a:lvl5pPr>
          </a:lstStyle>
          <a:p>
            <a:pPr lvl="0"/>
            <a:r>
              <a:rPr lang="en-GB" dirty="0"/>
              <a:t>Summary heading</a:t>
            </a:r>
          </a:p>
        </p:txBody>
      </p:sp>
      <p:sp>
        <p:nvSpPr>
          <p:cNvPr id="7" name="Text Placeholder 5">
            <a:extLst>
              <a:ext uri="{FF2B5EF4-FFF2-40B4-BE49-F238E27FC236}">
                <a16:creationId xmlns:a16="http://schemas.microsoft.com/office/drawing/2014/main" id="{88E39823-F30B-468B-8008-58BE47430174}"/>
              </a:ext>
            </a:extLst>
          </p:cNvPr>
          <p:cNvSpPr>
            <a:spLocks noGrp="1"/>
          </p:cNvSpPr>
          <p:nvPr>
            <p:ph type="body" sz="quarter" idx="11" hasCustomPrompt="1"/>
          </p:nvPr>
        </p:nvSpPr>
        <p:spPr>
          <a:xfrm>
            <a:off x="431800" y="1314449"/>
            <a:ext cx="3921124" cy="3028949"/>
          </a:xfrm>
        </p:spPr>
        <p:txBody>
          <a:bodyPr/>
          <a:lstStyle>
            <a:lvl2pPr marL="288000" indent="-288000">
              <a:buFont typeface="Arial" panose="020B0604020202020204" pitchFamily="34" charset="0"/>
              <a:buChar char="–"/>
              <a:defRPr sz="2800">
                <a:solidFill>
                  <a:schemeClr val="tx1"/>
                </a:solidFill>
              </a:defRPr>
            </a:lvl2pPr>
            <a:lvl3pPr marL="180975" indent="0">
              <a:buNone/>
              <a:defRPr sz="2800">
                <a:solidFill>
                  <a:schemeClr val="bg1"/>
                </a:solidFill>
              </a:defRPr>
            </a:lvl3pPr>
          </a:lstStyle>
          <a:p>
            <a:pPr lvl="1"/>
            <a:r>
              <a:rPr lang="en-US" dirty="0"/>
              <a:t>4 to 6 bullet points</a:t>
            </a:r>
          </a:p>
        </p:txBody>
      </p:sp>
      <p:sp>
        <p:nvSpPr>
          <p:cNvPr id="8" name="Picture Placeholder 2">
            <a:extLst>
              <a:ext uri="{FF2B5EF4-FFF2-40B4-BE49-F238E27FC236}">
                <a16:creationId xmlns:a16="http://schemas.microsoft.com/office/drawing/2014/main" id="{A838B155-C9C2-4DB1-8588-E414A618F5FE}"/>
              </a:ext>
            </a:extLst>
          </p:cNvPr>
          <p:cNvSpPr>
            <a:spLocks noGrp="1"/>
          </p:cNvSpPr>
          <p:nvPr>
            <p:ph type="pic" sz="quarter" idx="10"/>
          </p:nvPr>
        </p:nvSpPr>
        <p:spPr>
          <a:xfrm>
            <a:off x="5251450" y="702659"/>
            <a:ext cx="3892550" cy="3640740"/>
          </a:xfrm>
        </p:spPr>
        <p:txBody>
          <a:bodyPr/>
          <a:lstStyle>
            <a:lvl1pPr marL="0" indent="0">
              <a:buNone/>
              <a:defRPr b="0">
                <a:solidFill>
                  <a:schemeClr val="tx1"/>
                </a:solidFill>
              </a:defRPr>
            </a:lvl1pPr>
          </a:lstStyle>
          <a:p>
            <a:r>
              <a:rPr lang="en-GB" dirty="0"/>
              <a:t>Click icon to add picture</a:t>
            </a:r>
          </a:p>
        </p:txBody>
      </p:sp>
    </p:spTree>
    <p:extLst>
      <p:ext uri="{BB962C8B-B14F-4D97-AF65-F5344CB8AC3E}">
        <p14:creationId xmlns:p14="http://schemas.microsoft.com/office/powerpoint/2010/main" val="637053031"/>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2744" userDrawn="1">
          <p15:clr>
            <a:srgbClr val="FBAE40"/>
          </p15:clr>
        </p15:guide>
        <p15:guide id="6" pos="5488"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ullets, image (Dark)">
    <p:bg>
      <p:bgPr>
        <a:solidFill>
          <a:schemeClr val="tx2"/>
        </a:solidFill>
        <a:effectLst/>
      </p:bgPr>
    </p:bg>
    <p:spTree>
      <p:nvGrpSpPr>
        <p:cNvPr id="1" name=""/>
        <p:cNvGrpSpPr/>
        <p:nvPr/>
      </p:nvGrpSpPr>
      <p:grpSpPr>
        <a:xfrm>
          <a:off x="0" y="0"/>
          <a:ext cx="0" cy="0"/>
          <a:chOff x="0" y="0"/>
          <a:chExt cx="0" cy="0"/>
        </a:xfrm>
      </p:grpSpPr>
      <p:sp>
        <p:nvSpPr>
          <p:cNvPr id="8" name="Text Placeholder 11">
            <a:extLst>
              <a:ext uri="{FF2B5EF4-FFF2-40B4-BE49-F238E27FC236}">
                <a16:creationId xmlns:a16="http://schemas.microsoft.com/office/drawing/2014/main" id="{1BA11250-F612-4164-9C20-CAEEC9CF7F9C}"/>
              </a:ext>
            </a:extLst>
          </p:cNvPr>
          <p:cNvSpPr>
            <a:spLocks noGrp="1"/>
          </p:cNvSpPr>
          <p:nvPr>
            <p:ph type="body" sz="quarter" idx="14" hasCustomPrompt="1"/>
          </p:nvPr>
        </p:nvSpPr>
        <p:spPr>
          <a:xfrm>
            <a:off x="431801" y="682938"/>
            <a:ext cx="3921124" cy="3660460"/>
          </a:xfrm>
        </p:spPr>
        <p:txBody>
          <a:bodyPr/>
          <a:lstStyle>
            <a:lvl1pPr marL="288000" indent="-288000">
              <a:buFont typeface="Arial" panose="020B0604020202020204" pitchFamily="34" charset="0"/>
              <a:buChar char="–"/>
              <a:defRPr sz="2800">
                <a:solidFill>
                  <a:schemeClr val="bg1"/>
                </a:solidFill>
              </a:defRPr>
            </a:lvl1pPr>
            <a:lvl2pPr>
              <a:defRPr sz="1800"/>
            </a:lvl2pPr>
            <a:lvl3pPr>
              <a:defRPr sz="1800"/>
            </a:lvl3pPr>
            <a:lvl4pPr>
              <a:defRPr sz="1800"/>
            </a:lvl4pPr>
            <a:lvl5pPr>
              <a:defRPr sz="1800"/>
            </a:lvl5pPr>
          </a:lstStyle>
          <a:p>
            <a:pPr lvl="0"/>
            <a:r>
              <a:rPr lang="en-GB" dirty="0"/>
              <a:t>4 to 6 bullet points</a:t>
            </a:r>
          </a:p>
        </p:txBody>
      </p:sp>
      <p:sp>
        <p:nvSpPr>
          <p:cNvPr id="9" name="Picture Placeholder 2">
            <a:extLst>
              <a:ext uri="{FF2B5EF4-FFF2-40B4-BE49-F238E27FC236}">
                <a16:creationId xmlns:a16="http://schemas.microsoft.com/office/drawing/2014/main" id="{E70E3B20-94D5-4F38-BAE2-3DD3B53ED096}"/>
              </a:ext>
            </a:extLst>
          </p:cNvPr>
          <p:cNvSpPr>
            <a:spLocks noGrp="1"/>
          </p:cNvSpPr>
          <p:nvPr>
            <p:ph type="pic" sz="quarter" idx="10"/>
          </p:nvPr>
        </p:nvSpPr>
        <p:spPr>
          <a:xfrm>
            <a:off x="5251450" y="702659"/>
            <a:ext cx="3892550" cy="3640740"/>
          </a:xfrm>
        </p:spPr>
        <p:txBody>
          <a:bodyPr/>
          <a:lstStyle>
            <a:lvl1pPr marL="0" indent="0">
              <a:buNone/>
              <a:defRPr b="0">
                <a:solidFill>
                  <a:schemeClr val="bg1"/>
                </a:solidFill>
              </a:defRPr>
            </a:lvl1pPr>
          </a:lstStyle>
          <a:p>
            <a:r>
              <a:rPr lang="en-GB" dirty="0"/>
              <a:t>Click icon to add picture</a:t>
            </a:r>
          </a:p>
        </p:txBody>
      </p:sp>
    </p:spTree>
    <p:extLst>
      <p:ext uri="{BB962C8B-B14F-4D97-AF65-F5344CB8AC3E}">
        <p14:creationId xmlns:p14="http://schemas.microsoft.com/office/powerpoint/2010/main" val="4217820775"/>
      </p:ext>
    </p:extLst>
  </p:cSld>
  <p:clrMapOvr>
    <a:masterClrMapping/>
  </p:clrMapOvr>
  <p:extLst>
    <p:ext uri="{DCECCB84-F9BA-43D5-87BE-67443E8EF086}">
      <p15:sldGuideLst xmlns:p15="http://schemas.microsoft.com/office/powerpoint/2012/main">
        <p15:guide id="2" pos="272">
          <p15:clr>
            <a:srgbClr val="FBAE40"/>
          </p15:clr>
        </p15:guide>
        <p15:guide id="3" orient="horz" pos="2981">
          <p15:clr>
            <a:srgbClr val="FBAE40"/>
          </p15:clr>
        </p15:guide>
        <p15:guide id="4" orient="horz" pos="259">
          <p15:clr>
            <a:srgbClr val="FBAE40"/>
          </p15:clr>
        </p15:guide>
        <p15:guide id="5" pos="2744" userDrawn="1">
          <p15:clr>
            <a:srgbClr val="FBAE40"/>
          </p15:clr>
        </p15:guide>
        <p15:guide id="6" pos="5488"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7" name="Title Placeholder 1">
            <a:extLst>
              <a:ext uri="{FF2B5EF4-FFF2-40B4-BE49-F238E27FC236}">
                <a16:creationId xmlns:a16="http://schemas.microsoft.com/office/drawing/2014/main" id="{5FA0B099-D98B-4334-B69B-347B6181D5C2}"/>
              </a:ext>
            </a:extLst>
          </p:cNvPr>
          <p:cNvSpPr>
            <a:spLocks noGrp="1"/>
          </p:cNvSpPr>
          <p:nvPr>
            <p:ph type="title"/>
          </p:nvPr>
        </p:nvSpPr>
        <p:spPr bwMode="auto">
          <a:xfrm>
            <a:off x="431800" y="431800"/>
            <a:ext cx="8280400" cy="46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dirty="0"/>
              <a:t>Click to edit Master title style</a:t>
            </a:r>
            <a:endParaRPr lang="en-GB" altLang="en-US" dirty="0"/>
          </a:p>
        </p:txBody>
      </p:sp>
      <p:sp>
        <p:nvSpPr>
          <p:cNvPr id="3" name="Text Placeholder 2">
            <a:extLst>
              <a:ext uri="{FF2B5EF4-FFF2-40B4-BE49-F238E27FC236}">
                <a16:creationId xmlns:a16="http://schemas.microsoft.com/office/drawing/2014/main" id="{4F564EA9-55AA-41D3-854D-4E8DBDF8760C}"/>
              </a:ext>
            </a:extLst>
          </p:cNvPr>
          <p:cNvSpPr>
            <a:spLocks noGrp="1"/>
          </p:cNvSpPr>
          <p:nvPr>
            <p:ph type="body" idx="1"/>
          </p:nvPr>
        </p:nvSpPr>
        <p:spPr>
          <a:xfrm>
            <a:off x="431800" y="1223963"/>
            <a:ext cx="8280400" cy="1443037"/>
          </a:xfrm>
          <a:prstGeom prst="rect">
            <a:avLst/>
          </a:prstGeom>
        </p:spPr>
        <p:txBody>
          <a:bodyPr vert="horz" lIns="0" tIns="0" rIns="0" bIns="0" rtlCol="0" anchor="t" anchorCtr="0">
            <a:noAutofit/>
          </a:bodyPr>
          <a:lstStyle/>
          <a:p>
            <a:pPr lvl="0"/>
            <a:r>
              <a:rPr lang="en-GB" dirty="0"/>
              <a:t>Click to add sub-header text</a:t>
            </a:r>
          </a:p>
          <a:p>
            <a:pPr lvl="0"/>
            <a:endParaRPr lang="en-GB" dirty="0"/>
          </a:p>
          <a:p>
            <a:pPr marL="288000" marR="0" lvl="0" indent="-288000" algn="l" defTabSz="914400" rtl="0" eaLnBrk="0" fontAlgn="base" latinLnBrk="0" hangingPunct="0">
              <a:lnSpc>
                <a:spcPct val="100000"/>
              </a:lnSpc>
              <a:spcBef>
                <a:spcPct val="0"/>
              </a:spcBef>
              <a:spcAft>
                <a:spcPts val="800"/>
              </a:spcAft>
              <a:buClrTx/>
              <a:buSzTx/>
              <a:buFont typeface="Arial" panose="020B0604020202020204" pitchFamily="34" charset="0"/>
              <a:buChar char="–"/>
              <a:tabLst/>
              <a:defRPr/>
            </a:pPr>
            <a:endParaRPr lang="en-GB" dirty="0"/>
          </a:p>
          <a:p>
            <a:pPr lvl="0"/>
            <a:endParaRPr lang="en-GB" dirty="0"/>
          </a:p>
          <a:p>
            <a:pPr lvl="0"/>
            <a:endParaRPr lang="en-GB" dirty="0"/>
          </a:p>
        </p:txBody>
      </p:sp>
    </p:spTree>
  </p:cSld>
  <p:clrMap bg1="lt1" tx1="dk1" bg2="lt2" tx2="dk2" accent1="accent1" accent2="accent2" accent3="accent3" accent4="accent4" accent5="accent5" accent6="accent6" hlink="hlink" folHlink="folHlink"/>
  <p:sldLayoutIdLst>
    <p:sldLayoutId id="2147483949" r:id="rId1"/>
    <p:sldLayoutId id="2147483943" r:id="rId2"/>
    <p:sldLayoutId id="2147483945" r:id="rId3"/>
    <p:sldLayoutId id="2147483947" r:id="rId4"/>
    <p:sldLayoutId id="2147483946" r:id="rId5"/>
    <p:sldLayoutId id="2147483948" r:id="rId6"/>
    <p:sldLayoutId id="2147483989" r:id="rId7"/>
    <p:sldLayoutId id="2147483956" r:id="rId8"/>
    <p:sldLayoutId id="2147483955" r:id="rId9"/>
    <p:sldLayoutId id="2147483957" r:id="rId10"/>
    <p:sldLayoutId id="2147483988" r:id="rId11"/>
    <p:sldLayoutId id="2147483960" r:id="rId12"/>
    <p:sldLayoutId id="2147483961" r:id="rId13"/>
    <p:sldLayoutId id="2147483962" r:id="rId14"/>
    <p:sldLayoutId id="2147483970" r:id="rId15"/>
    <p:sldLayoutId id="2147483978" r:id="rId16"/>
    <p:sldLayoutId id="2147483951" r:id="rId17"/>
    <p:sldLayoutId id="2147483950" r:id="rId18"/>
    <p:sldLayoutId id="2147483981" r:id="rId19"/>
    <p:sldLayoutId id="2147483982" r:id="rId20"/>
    <p:sldLayoutId id="2147483983" r:id="rId21"/>
    <p:sldLayoutId id="2147483984" r:id="rId22"/>
    <p:sldLayoutId id="2147483971" r:id="rId23"/>
    <p:sldLayoutId id="2147483973" r:id="rId24"/>
    <p:sldLayoutId id="2147483985" r:id="rId25"/>
    <p:sldLayoutId id="2147483986" r:id="rId26"/>
    <p:sldLayoutId id="2147483976" r:id="rId27"/>
    <p:sldLayoutId id="2147483977" r:id="rId28"/>
    <p:sldLayoutId id="2147483975" r:id="rId29"/>
    <p:sldLayoutId id="2147483974" r:id="rId30"/>
    <p:sldLayoutId id="2147483964" r:id="rId31"/>
    <p:sldLayoutId id="2147483958" r:id="rId32"/>
    <p:sldLayoutId id="2147483990" r:id="rId33"/>
    <p:sldLayoutId id="2147483991" r:id="rId34"/>
    <p:sldLayoutId id="2147483965" r:id="rId35"/>
    <p:sldLayoutId id="2147483966" r:id="rId36"/>
    <p:sldLayoutId id="2147483967" r:id="rId37"/>
    <p:sldLayoutId id="2147483968" r:id="rId38"/>
    <p:sldLayoutId id="2147483979" r:id="rId39"/>
    <p:sldLayoutId id="2147483980" r:id="rId40"/>
  </p:sldLayoutIdLst>
  <p:hf hdr="0"/>
  <p:txStyles>
    <p:titleStyle>
      <a:lvl1pPr marL="0" indent="0" algn="l" rtl="0" eaLnBrk="0" fontAlgn="base" hangingPunct="0">
        <a:lnSpc>
          <a:spcPct val="85000"/>
        </a:lnSpc>
        <a:spcBef>
          <a:spcPct val="0"/>
        </a:spcBef>
        <a:spcAft>
          <a:spcPct val="0"/>
        </a:spcAft>
        <a:buFont typeface="Arial" panose="020B0604020202020204" pitchFamily="34" charset="0"/>
        <a:buNone/>
        <a:defRPr sz="3400" b="1" kern="1200">
          <a:solidFill>
            <a:schemeClr val="tx1"/>
          </a:solidFill>
          <a:latin typeface="+mj-lt"/>
          <a:ea typeface="+mj-ea"/>
          <a:cs typeface="+mj-cs"/>
        </a:defRPr>
      </a:lvl1pPr>
      <a:lvl2pPr algn="l" rtl="0" eaLnBrk="0" fontAlgn="base" hangingPunct="0">
        <a:lnSpc>
          <a:spcPct val="85000"/>
        </a:lnSpc>
        <a:spcBef>
          <a:spcPct val="0"/>
        </a:spcBef>
        <a:spcAft>
          <a:spcPct val="0"/>
        </a:spcAft>
        <a:defRPr sz="2100" b="1">
          <a:solidFill>
            <a:schemeClr val="tx1"/>
          </a:solidFill>
          <a:latin typeface="Arial" panose="020B0604020202020204" pitchFamily="34" charset="0"/>
        </a:defRPr>
      </a:lvl2pPr>
      <a:lvl3pPr algn="l" rtl="0" eaLnBrk="0" fontAlgn="base" hangingPunct="0">
        <a:lnSpc>
          <a:spcPct val="85000"/>
        </a:lnSpc>
        <a:spcBef>
          <a:spcPct val="0"/>
        </a:spcBef>
        <a:spcAft>
          <a:spcPct val="0"/>
        </a:spcAft>
        <a:defRPr sz="2100" b="1">
          <a:solidFill>
            <a:schemeClr val="tx1"/>
          </a:solidFill>
          <a:latin typeface="Arial" panose="020B0604020202020204" pitchFamily="34" charset="0"/>
        </a:defRPr>
      </a:lvl3pPr>
      <a:lvl4pPr algn="l" rtl="0" eaLnBrk="0" fontAlgn="base" hangingPunct="0">
        <a:lnSpc>
          <a:spcPct val="85000"/>
        </a:lnSpc>
        <a:spcBef>
          <a:spcPct val="0"/>
        </a:spcBef>
        <a:spcAft>
          <a:spcPct val="0"/>
        </a:spcAft>
        <a:defRPr sz="2100" b="1">
          <a:solidFill>
            <a:schemeClr val="tx1"/>
          </a:solidFill>
          <a:latin typeface="Arial" panose="020B0604020202020204" pitchFamily="34" charset="0"/>
        </a:defRPr>
      </a:lvl4pPr>
      <a:lvl5pPr algn="l" rtl="0" eaLnBrk="0" fontAlgn="base" hangingPunct="0">
        <a:lnSpc>
          <a:spcPct val="85000"/>
        </a:lnSpc>
        <a:spcBef>
          <a:spcPct val="0"/>
        </a:spcBef>
        <a:spcAft>
          <a:spcPct val="0"/>
        </a:spcAft>
        <a:defRPr sz="2100" b="1">
          <a:solidFill>
            <a:schemeClr val="tx1"/>
          </a:solidFill>
          <a:latin typeface="Arial" panose="020B0604020202020204" pitchFamily="34" charset="0"/>
        </a:defRPr>
      </a:lvl5pPr>
      <a:lvl6pPr marL="457200" algn="l" rtl="0" fontAlgn="base">
        <a:lnSpc>
          <a:spcPct val="85000"/>
        </a:lnSpc>
        <a:spcBef>
          <a:spcPct val="0"/>
        </a:spcBef>
        <a:spcAft>
          <a:spcPct val="0"/>
        </a:spcAft>
        <a:defRPr sz="2100" b="1">
          <a:solidFill>
            <a:schemeClr val="tx1"/>
          </a:solidFill>
          <a:latin typeface="Arial" panose="020B0604020202020204" pitchFamily="34" charset="0"/>
        </a:defRPr>
      </a:lvl6pPr>
      <a:lvl7pPr marL="914400" algn="l" rtl="0" fontAlgn="base">
        <a:lnSpc>
          <a:spcPct val="85000"/>
        </a:lnSpc>
        <a:spcBef>
          <a:spcPct val="0"/>
        </a:spcBef>
        <a:spcAft>
          <a:spcPct val="0"/>
        </a:spcAft>
        <a:defRPr sz="2100" b="1">
          <a:solidFill>
            <a:schemeClr val="tx1"/>
          </a:solidFill>
          <a:latin typeface="Arial" panose="020B0604020202020204" pitchFamily="34" charset="0"/>
        </a:defRPr>
      </a:lvl7pPr>
      <a:lvl8pPr marL="1371600" algn="l" rtl="0" fontAlgn="base">
        <a:lnSpc>
          <a:spcPct val="85000"/>
        </a:lnSpc>
        <a:spcBef>
          <a:spcPct val="0"/>
        </a:spcBef>
        <a:spcAft>
          <a:spcPct val="0"/>
        </a:spcAft>
        <a:defRPr sz="2100" b="1">
          <a:solidFill>
            <a:schemeClr val="tx1"/>
          </a:solidFill>
          <a:latin typeface="Arial" panose="020B0604020202020204" pitchFamily="34" charset="0"/>
        </a:defRPr>
      </a:lvl8pPr>
      <a:lvl9pPr marL="1828800" algn="l" rtl="0" fontAlgn="base">
        <a:lnSpc>
          <a:spcPct val="85000"/>
        </a:lnSpc>
        <a:spcBef>
          <a:spcPct val="0"/>
        </a:spcBef>
        <a:spcAft>
          <a:spcPct val="0"/>
        </a:spcAft>
        <a:defRPr sz="2100" b="1">
          <a:solidFill>
            <a:schemeClr val="tx1"/>
          </a:solidFill>
          <a:latin typeface="Arial" panose="020B0604020202020204" pitchFamily="34" charset="0"/>
        </a:defRPr>
      </a:lvl9pPr>
    </p:titleStyle>
    <p:bodyStyle>
      <a:lvl1pPr marL="288000" marR="0" indent="-288000" algn="l" defTabSz="914400" rtl="0" eaLnBrk="0" fontAlgn="base" latinLnBrk="0" hangingPunct="0">
        <a:lnSpc>
          <a:spcPct val="100000"/>
        </a:lnSpc>
        <a:spcBef>
          <a:spcPct val="0"/>
        </a:spcBef>
        <a:spcAft>
          <a:spcPts val="800"/>
        </a:spcAft>
        <a:buClrTx/>
        <a:buSzTx/>
        <a:buFont typeface="Arial" panose="020B0604020202020204" pitchFamily="34" charset="0"/>
        <a:buChar char="–"/>
        <a:tabLst/>
        <a:defRPr sz="2800" b="0" kern="1200">
          <a:solidFill>
            <a:schemeClr val="tx1"/>
          </a:solidFill>
          <a:latin typeface="+mn-lt"/>
          <a:ea typeface="+mn-ea"/>
          <a:cs typeface="+mn-cs"/>
        </a:defRPr>
      </a:lvl1pPr>
      <a:lvl2pPr marL="0" indent="0" algn="l" rtl="0" eaLnBrk="0" fontAlgn="base" hangingPunct="0">
        <a:spcBef>
          <a:spcPct val="0"/>
        </a:spcBef>
        <a:spcAft>
          <a:spcPct val="0"/>
        </a:spcAft>
        <a:buFont typeface="Arial" panose="020B0604020202020204" pitchFamily="34" charset="0"/>
        <a:buNone/>
        <a:defRPr sz="2100" kern="1200">
          <a:solidFill>
            <a:schemeClr val="tx1"/>
          </a:solidFill>
          <a:latin typeface="+mn-lt"/>
          <a:ea typeface="+mn-ea"/>
          <a:cs typeface="+mn-cs"/>
        </a:defRPr>
      </a:lvl2pPr>
      <a:lvl3pPr marL="431800" indent="-250825" algn="l" rtl="0" eaLnBrk="0" fontAlgn="base" hangingPunct="0">
        <a:spcBef>
          <a:spcPct val="0"/>
        </a:spcBef>
        <a:spcAft>
          <a:spcPct val="0"/>
        </a:spcAft>
        <a:buFont typeface="Arial" panose="020B0604020202020204" pitchFamily="34" charset="0"/>
        <a:buChar char="–"/>
        <a:defRPr sz="2100" kern="1200">
          <a:solidFill>
            <a:schemeClr val="tx1"/>
          </a:solidFill>
          <a:latin typeface="+mn-lt"/>
          <a:ea typeface="+mn-ea"/>
          <a:cs typeface="+mn-cs"/>
        </a:defRPr>
      </a:lvl3pPr>
      <a:lvl4pPr marL="863600" indent="-250825" algn="l" rtl="0" eaLnBrk="0" fontAlgn="base" hangingPunct="0">
        <a:spcBef>
          <a:spcPct val="0"/>
        </a:spcBef>
        <a:spcAft>
          <a:spcPct val="0"/>
        </a:spcAft>
        <a:buFont typeface="Arial" panose="020B0604020202020204" pitchFamily="34" charset="0"/>
        <a:buChar char="–"/>
        <a:defRPr sz="2100" kern="1200">
          <a:solidFill>
            <a:schemeClr val="tx1"/>
          </a:solidFill>
          <a:latin typeface="+mn-lt"/>
          <a:ea typeface="+mn-ea"/>
          <a:cs typeface="+mn-cs"/>
        </a:defRPr>
      </a:lvl4pPr>
      <a:lvl5pPr marL="1295400" indent="-250825" algn="l" rtl="0" eaLnBrk="0" fontAlgn="base" hangingPunct="0">
        <a:spcBef>
          <a:spcPct val="0"/>
        </a:spcBef>
        <a:spcAft>
          <a:spcPct val="0"/>
        </a:spcAft>
        <a:buFont typeface="Arial" panose="020B0604020202020204" pitchFamily="34" charset="0"/>
        <a:buChar char="–"/>
        <a:defRPr sz="2100" kern="1200">
          <a:solidFill>
            <a:schemeClr val="tx1"/>
          </a:solidFill>
          <a:latin typeface="+mn-lt"/>
          <a:ea typeface="+mn-ea"/>
          <a:cs typeface="+mn-cs"/>
        </a:defRPr>
      </a:lvl5pPr>
      <a:lvl6pPr marL="1728000" indent="-252000" algn="l" defTabSz="914400" rtl="0" eaLnBrk="1" latinLnBrk="0" hangingPunct="1">
        <a:spcBef>
          <a:spcPts val="0"/>
        </a:spcBef>
        <a:buFont typeface="Arial" panose="020B0604020202020204" pitchFamily="34" charset="0"/>
        <a:buChar char="–"/>
        <a:defRPr sz="2100" kern="1200">
          <a:solidFill>
            <a:schemeClr val="tx1"/>
          </a:solidFill>
          <a:latin typeface="+mn-lt"/>
          <a:ea typeface="+mn-ea"/>
          <a:cs typeface="+mn-cs"/>
        </a:defRPr>
      </a:lvl6pPr>
      <a:lvl7pPr marL="2160000" indent="-252000" algn="l" defTabSz="914400" rtl="0" eaLnBrk="1" latinLnBrk="0" hangingPunct="1">
        <a:spcBef>
          <a:spcPts val="0"/>
        </a:spcBef>
        <a:buFont typeface="Arial" panose="020B0604020202020204" pitchFamily="34" charset="0"/>
        <a:buChar char="–"/>
        <a:defRPr sz="21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6.xml"/><Relationship Id="rId5"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2" Type="http://schemas.openxmlformats.org/officeDocument/2006/relationships/hyperlink" Target="https://dl.acm.org/doi/10.1145/3376898" TargetMode="Externa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9B602-9151-4C84-B9D1-63EEF06C5EA7}"/>
              </a:ext>
            </a:extLst>
          </p:cNvPr>
          <p:cNvSpPr>
            <a:spLocks noGrp="1"/>
          </p:cNvSpPr>
          <p:nvPr>
            <p:ph type="title"/>
          </p:nvPr>
        </p:nvSpPr>
        <p:spPr/>
        <p:txBody>
          <a:bodyPr/>
          <a:lstStyle/>
          <a:p>
            <a:r>
              <a:rPr lang="en-GB" sz="2800" dirty="0"/>
              <a:t>Milestone 4: </a:t>
            </a:r>
            <a:br>
              <a:rPr lang="en-GB" sz="2800" dirty="0"/>
            </a:br>
            <a:r>
              <a:rPr lang="en-GB" sz="2200" dirty="0"/>
              <a:t>Mitigating Algorithm Bias and Discrimination in Supervised Learning</a:t>
            </a:r>
          </a:p>
        </p:txBody>
      </p:sp>
      <p:pic>
        <p:nvPicPr>
          <p:cNvPr id="9" name="Picture Placeholder 8">
            <a:extLst>
              <a:ext uri="{FF2B5EF4-FFF2-40B4-BE49-F238E27FC236}">
                <a16:creationId xmlns:a16="http://schemas.microsoft.com/office/drawing/2014/main" id="{0A1EA464-7868-468D-A782-5423D6F5C182}"/>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3978" r="23978"/>
          <a:stretch/>
        </p:blipFill>
        <p:spPr>
          <a:xfrm>
            <a:off x="5353050" y="0"/>
            <a:ext cx="3792538" cy="4841875"/>
          </a:xfrm>
          <a:solidFill>
            <a:srgbClr val="0AFF7D"/>
          </a:solidFill>
        </p:spPr>
      </p:pic>
      <p:sp>
        <p:nvSpPr>
          <p:cNvPr id="7" name="Text Placeholder 6">
            <a:extLst>
              <a:ext uri="{FF2B5EF4-FFF2-40B4-BE49-F238E27FC236}">
                <a16:creationId xmlns:a16="http://schemas.microsoft.com/office/drawing/2014/main" id="{5F710615-86BB-4D3E-AE19-B6277662E94E}"/>
              </a:ext>
            </a:extLst>
          </p:cNvPr>
          <p:cNvSpPr>
            <a:spLocks noGrp="1"/>
          </p:cNvSpPr>
          <p:nvPr>
            <p:ph type="body" sz="quarter" idx="12"/>
          </p:nvPr>
        </p:nvSpPr>
        <p:spPr/>
        <p:txBody>
          <a:bodyPr/>
          <a:lstStyle/>
          <a:p>
            <a:r>
              <a:rPr lang="en-GB" sz="2200" dirty="0"/>
              <a:t>Catherine Inness</a:t>
            </a:r>
          </a:p>
        </p:txBody>
      </p:sp>
      <p:sp>
        <p:nvSpPr>
          <p:cNvPr id="3" name="TextBox 2">
            <a:extLst>
              <a:ext uri="{FF2B5EF4-FFF2-40B4-BE49-F238E27FC236}">
                <a16:creationId xmlns:a16="http://schemas.microsoft.com/office/drawing/2014/main" id="{1D59EF29-C4F2-5541-A226-09541235F4A2}"/>
              </a:ext>
            </a:extLst>
          </p:cNvPr>
          <p:cNvSpPr txBox="1"/>
          <p:nvPr/>
        </p:nvSpPr>
        <p:spPr>
          <a:xfrm>
            <a:off x="1361440" y="1107440"/>
            <a:ext cx="0" cy="0"/>
          </a:xfrm>
          <a:prstGeom prst="rect">
            <a:avLst/>
          </a:prstGeom>
          <a:noFill/>
        </p:spPr>
        <p:txBody>
          <a:bodyPr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kumimoji="0" lang="en-US" sz="1600" b="0" i="0" u="none" strike="noStrike" kern="1200" cap="none" spc="0" normalizeH="0" baseline="0" noProof="0" dirty="0">
              <a:ln>
                <a:noFill/>
              </a:ln>
              <a:solidFill>
                <a:prstClr val="black"/>
              </a:solidFill>
              <a:effectLst/>
              <a:uLnTx/>
              <a:uFillTx/>
              <a:latin typeface="+mn-lt"/>
              <a:ea typeface="+mn-ea"/>
              <a:cs typeface="+mn-cs"/>
            </a:endParaRPr>
          </a:p>
        </p:txBody>
      </p:sp>
      <p:sp>
        <p:nvSpPr>
          <p:cNvPr id="4" name="TextBox 3">
            <a:extLst>
              <a:ext uri="{FF2B5EF4-FFF2-40B4-BE49-F238E27FC236}">
                <a16:creationId xmlns:a16="http://schemas.microsoft.com/office/drawing/2014/main" id="{BDADEB36-F63C-CB4F-BACB-B354898FAAFE}"/>
              </a:ext>
            </a:extLst>
          </p:cNvPr>
          <p:cNvSpPr txBox="1"/>
          <p:nvPr/>
        </p:nvSpPr>
        <p:spPr>
          <a:xfrm>
            <a:off x="2326640" y="233680"/>
            <a:ext cx="0" cy="0"/>
          </a:xfrm>
          <a:prstGeom prst="rect">
            <a:avLst/>
          </a:prstGeom>
          <a:noFill/>
        </p:spPr>
        <p:txBody>
          <a:bodyPr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kumimoji="0" lang="en-US" sz="1600" b="0" i="0" u="none" strike="noStrike" kern="1200" cap="none" spc="0" normalizeH="0" baseline="0" noProof="0" dirty="0">
              <a:ln>
                <a:noFill/>
              </a:ln>
              <a:solidFill>
                <a:prstClr val="black"/>
              </a:solidFill>
              <a:effectLst/>
              <a:uLnTx/>
              <a:uFillTx/>
              <a:latin typeface="+mn-lt"/>
              <a:ea typeface="+mn-ea"/>
              <a:cs typeface="+mn-cs"/>
            </a:endParaRPr>
          </a:p>
        </p:txBody>
      </p:sp>
      <p:sp>
        <p:nvSpPr>
          <p:cNvPr id="5" name="TextBox 4">
            <a:extLst>
              <a:ext uri="{FF2B5EF4-FFF2-40B4-BE49-F238E27FC236}">
                <a16:creationId xmlns:a16="http://schemas.microsoft.com/office/drawing/2014/main" id="{BBA7D27E-C26A-8A48-8D4F-492EACCD6F4D}"/>
              </a:ext>
            </a:extLst>
          </p:cNvPr>
          <p:cNvSpPr txBox="1"/>
          <p:nvPr/>
        </p:nvSpPr>
        <p:spPr>
          <a:xfrm>
            <a:off x="6308521" y="4043494"/>
            <a:ext cx="0" cy="0"/>
          </a:xfrm>
          <a:prstGeom prst="rect">
            <a:avLst/>
          </a:prstGeom>
          <a:noFill/>
        </p:spPr>
        <p:txBody>
          <a:bodyPr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kumimoji="0" lang="en-US" sz="1600" b="0" i="0" u="none" strike="noStrike" kern="1200" cap="none" spc="0" normalizeH="0" baseline="0" noProof="0" dirty="0">
              <a:ln>
                <a:noFill/>
              </a:ln>
              <a:solidFill>
                <a:prstClr val="black"/>
              </a:solidFill>
              <a:effectLst/>
              <a:uLnTx/>
              <a:uFillTx/>
              <a:latin typeface="+mn-lt"/>
              <a:ea typeface="+mn-ea"/>
              <a:cs typeface="+mn-cs"/>
            </a:endParaRPr>
          </a:p>
        </p:txBody>
      </p:sp>
    </p:spTree>
    <p:extLst>
      <p:ext uri="{BB962C8B-B14F-4D97-AF65-F5344CB8AC3E}">
        <p14:creationId xmlns:p14="http://schemas.microsoft.com/office/powerpoint/2010/main" val="1987616594"/>
      </p:ext>
    </p:extLst>
  </p:cSld>
  <p:clrMapOvr>
    <a:masterClrMapping/>
  </p:clrMapOvr>
  <mc:AlternateContent xmlns:mc="http://schemas.openxmlformats.org/markup-compatibility/2006" xmlns:p14="http://schemas.microsoft.com/office/powerpoint/2010/main">
    <mc:Choice Requires="p14">
      <p:transition spd="slow" p14:dur="2000" advTm="8902"/>
    </mc:Choice>
    <mc:Fallback xmlns="">
      <p:transition spd="slow" advTm="890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What techniques exist to mitigate?</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marL="342900" indent="-342900">
              <a:buFont typeface="+mj-lt"/>
              <a:buAutoNum type="arabicPeriod" startAt="3"/>
            </a:pPr>
            <a:r>
              <a:rPr lang="en-GB" sz="1600" dirty="0"/>
              <a:t>Post-processing:</a:t>
            </a:r>
          </a:p>
          <a:p>
            <a:pPr lvl="2"/>
            <a:r>
              <a:rPr lang="en-GB" sz="1600" dirty="0"/>
              <a:t>Fairness is targeted in separate processing using outputs from a standard predictive model. </a:t>
            </a:r>
          </a:p>
          <a:p>
            <a:pPr lvl="2"/>
            <a:r>
              <a:rPr lang="en-GB" sz="1600" dirty="0"/>
              <a:t>Usually model-agnostic, but it does require that the protected attribute is available when inference is performed.</a:t>
            </a:r>
          </a:p>
          <a:p>
            <a:pPr lvl="2"/>
            <a:endParaRPr lang="en-GB" dirty="0"/>
          </a:p>
          <a:p>
            <a:pPr lvl="2"/>
            <a:endParaRPr lang="en-GB" dirty="0"/>
          </a:p>
          <a:p>
            <a:pPr lvl="2"/>
            <a:endParaRPr lang="en-GB" dirty="0"/>
          </a:p>
          <a:p>
            <a:pPr lvl="2"/>
            <a:endParaRPr lang="en-GB" dirty="0"/>
          </a:p>
          <a:p>
            <a:pPr lvl="2"/>
            <a:endParaRPr lang="en-GB" dirty="0"/>
          </a:p>
          <a:p>
            <a:pPr marL="180975" marR="0" lvl="2"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a:pPr>
            <a:r>
              <a:rPr kumimoji="0" lang="en-GB" sz="1200" b="0" i="0" u="none" strike="noStrike" kern="1200" cap="none" spc="0" normalizeH="0" baseline="0" noProof="0" dirty="0">
                <a:ln>
                  <a:noFill/>
                </a:ln>
                <a:solidFill>
                  <a:srgbClr val="1C1C1C"/>
                </a:solidFill>
                <a:effectLst/>
                <a:uLnTx/>
                <a:uFillTx/>
                <a:latin typeface="Arial"/>
                <a:ea typeface="+mn-ea"/>
                <a:cs typeface="+mn-cs"/>
              </a:rPr>
              <a:t>Example further reading:</a:t>
            </a:r>
          </a:p>
          <a:p>
            <a:pPr marL="431800" marR="0" lvl="2" indent="-250825"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GB" sz="1200" b="0" i="0" u="none" strike="noStrike" kern="1200" cap="none" spc="0" normalizeH="0" baseline="0" noProof="0" dirty="0">
                <a:ln>
                  <a:noFill/>
                </a:ln>
                <a:solidFill>
                  <a:srgbClr val="1C1C1C"/>
                </a:solidFill>
                <a:effectLst/>
                <a:uLnTx/>
                <a:uFillTx/>
                <a:latin typeface="Arial"/>
                <a:ea typeface="+mn-ea"/>
                <a:cs typeface="+mn-cs"/>
              </a:rPr>
              <a:t>Hardt et al., </a:t>
            </a:r>
            <a:r>
              <a:rPr lang="en-GB" sz="1200" dirty="0"/>
              <a:t>Equality of Opportunity in Supervised Learning, 30th International Conference on Neural Information Processing Systems, 2016</a:t>
            </a:r>
            <a:endParaRPr lang="en-GB" sz="1200" dirty="0">
              <a:solidFill>
                <a:srgbClr val="1C1C1C"/>
              </a:solidFill>
              <a:latin typeface="Arial"/>
            </a:endParaRPr>
          </a:p>
          <a:p>
            <a:pPr marL="431800" marR="0" lvl="2" indent="-250825"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lang="en-GB" sz="1200" dirty="0">
                <a:solidFill>
                  <a:srgbClr val="1C1C1C"/>
                </a:solidFill>
                <a:latin typeface="Arial"/>
              </a:rPr>
              <a:t>Kim et al., </a:t>
            </a:r>
            <a:r>
              <a:rPr lang="en-GB" sz="1200" dirty="0" err="1">
                <a:solidFill>
                  <a:srgbClr val="1C1C1C"/>
                </a:solidFill>
                <a:latin typeface="Arial"/>
              </a:rPr>
              <a:t>Multiaccuracy</a:t>
            </a:r>
            <a:r>
              <a:rPr lang="en-GB" sz="1200" dirty="0">
                <a:solidFill>
                  <a:srgbClr val="1C1C1C"/>
                </a:solidFill>
                <a:latin typeface="Arial"/>
              </a:rPr>
              <a:t>: Black-Box Post-Processing for Fairness in Classification, 2019</a:t>
            </a:r>
            <a:endParaRPr lang="en-GB" dirty="0"/>
          </a:p>
          <a:p>
            <a:pPr marL="92075" lvl="1" indent="-342900">
              <a:buFont typeface="+mj-lt"/>
              <a:buAutoNum type="arabicPeriod"/>
            </a:pPr>
            <a:endParaRPr lang="en-GB" dirty="0"/>
          </a:p>
        </p:txBody>
      </p:sp>
    </p:spTree>
    <p:extLst>
      <p:ext uri="{BB962C8B-B14F-4D97-AF65-F5344CB8AC3E}">
        <p14:creationId xmlns:p14="http://schemas.microsoft.com/office/powerpoint/2010/main" val="335157709"/>
      </p:ext>
    </p:extLst>
  </p:cSld>
  <p:clrMapOvr>
    <a:masterClrMapping/>
  </p:clrMapOvr>
  <mc:AlternateContent xmlns:mc="http://schemas.openxmlformats.org/markup-compatibility/2006" xmlns:p14="http://schemas.microsoft.com/office/powerpoint/2010/main">
    <mc:Choice Requires="p14">
      <p:transition spd="slow" p14:dur="2000" advTm="33865"/>
    </mc:Choice>
    <mc:Fallback xmlns="">
      <p:transition spd="slow" advTm="33865"/>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Exercises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marL="285750" lvl="1" indent="-285750">
              <a:buFontTx/>
              <a:buChar char="-"/>
            </a:pPr>
            <a:r>
              <a:rPr lang="en-GB" sz="1600" dirty="0"/>
              <a:t>There are 3 </a:t>
            </a:r>
            <a:r>
              <a:rPr lang="en-GB" sz="1600" dirty="0" err="1"/>
              <a:t>Jupyter</a:t>
            </a:r>
            <a:r>
              <a:rPr lang="en-GB" sz="1600" dirty="0"/>
              <a:t> notebooks that will guide you through 3 different example implementations of algorithm fairness intervention methods.</a:t>
            </a:r>
          </a:p>
          <a:p>
            <a:pPr marL="285750" lvl="1" indent="-285750">
              <a:buFontTx/>
              <a:buChar char="-"/>
            </a:pPr>
            <a:r>
              <a:rPr lang="en-GB" sz="1600" dirty="0"/>
              <a:t>The next few slides provide further guidance.</a:t>
            </a:r>
          </a:p>
          <a:p>
            <a:pPr lvl="1"/>
            <a:endParaRPr lang="en-GB" sz="1600" dirty="0"/>
          </a:p>
        </p:txBody>
      </p:sp>
    </p:spTree>
    <p:extLst>
      <p:ext uri="{BB962C8B-B14F-4D97-AF65-F5344CB8AC3E}">
        <p14:creationId xmlns:p14="http://schemas.microsoft.com/office/powerpoint/2010/main" val="516850786"/>
      </p:ext>
    </p:extLst>
  </p:cSld>
  <p:clrMapOvr>
    <a:masterClrMapping/>
  </p:clrMapOvr>
  <mc:AlternateContent xmlns:mc="http://schemas.openxmlformats.org/markup-compatibility/2006" xmlns:p14="http://schemas.microsoft.com/office/powerpoint/2010/main">
    <mc:Choice Requires="p14">
      <p:transition spd="slow" p14:dur="2000" advTm="14676"/>
    </mc:Choice>
    <mc:Fallback xmlns="">
      <p:transition spd="slow" advTm="14676"/>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Our target fairness measure</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marL="285750" lvl="1" indent="-285750">
              <a:buFontTx/>
              <a:buChar char="-"/>
            </a:pPr>
            <a:r>
              <a:rPr lang="en-GB" sz="1600" dirty="0"/>
              <a:t>For our example exercise:</a:t>
            </a:r>
          </a:p>
          <a:p>
            <a:pPr marL="717550" lvl="2" indent="-285750">
              <a:buFontTx/>
              <a:buChar char="-"/>
            </a:pPr>
            <a:r>
              <a:rPr lang="en-GB" sz="1600" dirty="0"/>
              <a:t>We focus on group fairness, defined as the absence of discrimination against those with a protected attribute or characteristic.</a:t>
            </a:r>
          </a:p>
          <a:p>
            <a:pPr marL="717550" lvl="2" indent="-285750">
              <a:buFontTx/>
              <a:buChar char="-"/>
            </a:pPr>
            <a:r>
              <a:rPr lang="en-GB" sz="1600" dirty="0"/>
              <a:t>Our protected variable is ethnicity (White/ Non-white)</a:t>
            </a:r>
          </a:p>
          <a:p>
            <a:pPr marL="717550" lvl="2" indent="-285750">
              <a:buFontTx/>
              <a:buChar char="-"/>
            </a:pPr>
            <a:r>
              <a:rPr lang="en-GB" sz="1600" dirty="0"/>
              <a:t>We will cover two group fairness definitions. See Milestone 3 for detailed definitions.</a:t>
            </a:r>
          </a:p>
          <a:p>
            <a:pPr lvl="1"/>
            <a:endParaRPr lang="en-GB" sz="1600" dirty="0"/>
          </a:p>
          <a:p>
            <a:pPr lvl="1"/>
            <a:endParaRPr lang="en-GB" sz="1600" dirty="0"/>
          </a:p>
          <a:p>
            <a:pPr lvl="1"/>
            <a:r>
              <a:rPr lang="en-GB" sz="1600" dirty="0"/>
              <a:t>1. Statistical parity: 			2. Equalised odds:</a:t>
            </a:r>
          </a:p>
          <a:p>
            <a:pPr lvl="1"/>
            <a:endParaRPr lang="en-GB" sz="1600" dirty="0"/>
          </a:p>
        </p:txBody>
      </p:sp>
      <p:sp>
        <p:nvSpPr>
          <p:cNvPr id="4" name="Rectangle: Rounded Corners 3">
            <a:extLst>
              <a:ext uri="{FF2B5EF4-FFF2-40B4-BE49-F238E27FC236}">
                <a16:creationId xmlns:a16="http://schemas.microsoft.com/office/drawing/2014/main" id="{A673AD85-D416-43C2-9801-7E8F74603168}"/>
              </a:ext>
            </a:extLst>
          </p:cNvPr>
          <p:cNvSpPr/>
          <p:nvPr/>
        </p:nvSpPr>
        <p:spPr>
          <a:xfrm>
            <a:off x="639815" y="3353568"/>
            <a:ext cx="3009118" cy="1105086"/>
          </a:xfrm>
          <a:prstGeom prst="round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1200" b="0" i="1" u="none" strike="noStrike" kern="1200" cap="none" spc="0" normalizeH="0" baseline="0" noProof="0" dirty="0">
                <a:ln>
                  <a:noFill/>
                </a:ln>
                <a:solidFill>
                  <a:sysClr val="windowText" lastClr="000000"/>
                </a:solidFill>
                <a:effectLst/>
                <a:uLnTx/>
                <a:uFillTx/>
                <a:latin typeface="Arial"/>
                <a:ea typeface="+mn-ea"/>
                <a:cs typeface="+mn-cs"/>
              </a:rPr>
              <a:t>“Our hiring algorithm must assign a ‘hire’ outcome to the same proportion of white applicants compared with other ethnicities.”</a:t>
            </a:r>
          </a:p>
        </p:txBody>
      </p:sp>
      <p:sp>
        <p:nvSpPr>
          <p:cNvPr id="6" name="Rectangle: Rounded Corners 5">
            <a:extLst>
              <a:ext uri="{FF2B5EF4-FFF2-40B4-BE49-F238E27FC236}">
                <a16:creationId xmlns:a16="http://schemas.microsoft.com/office/drawing/2014/main" id="{729E90C4-7793-4EE9-BBF0-CD3273E2CB67}"/>
              </a:ext>
            </a:extLst>
          </p:cNvPr>
          <p:cNvSpPr/>
          <p:nvPr/>
        </p:nvSpPr>
        <p:spPr>
          <a:xfrm>
            <a:off x="4327874" y="3353568"/>
            <a:ext cx="3009118" cy="1105086"/>
          </a:xfrm>
          <a:prstGeom prst="round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GB" sz="1200" b="0" i="1" u="none" strike="noStrike" kern="1200" cap="none" spc="0" normalizeH="0" baseline="0" noProof="0" dirty="0">
                <a:ln>
                  <a:noFill/>
                </a:ln>
                <a:solidFill>
                  <a:sysClr val="windowText" lastClr="000000"/>
                </a:solidFill>
                <a:effectLst/>
                <a:uLnTx/>
                <a:uFillTx/>
                <a:latin typeface="Arial"/>
                <a:ea typeface="+mn-ea"/>
                <a:cs typeface="+mn-cs"/>
              </a:rPr>
              <a:t>“Our hiring algorithm must assign a ‘hire’ outcome to the same proportion of appropriately qualified white applicants compared with equally qualified applicants of other ethnicities”</a:t>
            </a:r>
          </a:p>
        </p:txBody>
      </p:sp>
    </p:spTree>
    <p:extLst>
      <p:ext uri="{BB962C8B-B14F-4D97-AF65-F5344CB8AC3E}">
        <p14:creationId xmlns:p14="http://schemas.microsoft.com/office/powerpoint/2010/main" val="3755338950"/>
      </p:ext>
    </p:extLst>
  </p:cSld>
  <p:clrMapOvr>
    <a:masterClrMapping/>
  </p:clrMapOvr>
  <mc:AlternateContent xmlns:mc="http://schemas.openxmlformats.org/markup-compatibility/2006" xmlns:p14="http://schemas.microsoft.com/office/powerpoint/2010/main">
    <mc:Choice Requires="p14">
      <p:transition spd="slow" p14:dur="2000" advTm="89757"/>
    </mc:Choice>
    <mc:Fallback xmlns="">
      <p:transition spd="slow" advTm="89757"/>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Our example fairness interventions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lvl="1"/>
            <a:r>
              <a:rPr lang="en-GB" sz="1600" dirty="0"/>
              <a:t>Example notebooks contain exercises to implement:</a:t>
            </a:r>
          </a:p>
          <a:p>
            <a:pPr lvl="1"/>
            <a:endParaRPr lang="en-GB" sz="1600" dirty="0"/>
          </a:p>
          <a:p>
            <a:pPr marL="342900" lvl="1" indent="-342900">
              <a:buFont typeface="+mj-lt"/>
              <a:buAutoNum type="arabicPeriod"/>
            </a:pPr>
            <a:r>
              <a:rPr lang="en-GB" sz="1600" dirty="0"/>
              <a:t>Pre-processing example:</a:t>
            </a:r>
          </a:p>
          <a:p>
            <a:pPr marL="717550" lvl="2" indent="-285750">
              <a:buFontTx/>
              <a:buChar char="-"/>
            </a:pPr>
            <a:r>
              <a:rPr lang="en-GB" sz="1600" dirty="0"/>
              <a:t>Reweighing (</a:t>
            </a:r>
            <a:r>
              <a:rPr lang="en-GB" sz="1600" dirty="0" err="1"/>
              <a:t>Kamiran</a:t>
            </a:r>
            <a:r>
              <a:rPr lang="en-GB" sz="1600" dirty="0"/>
              <a:t> and </a:t>
            </a:r>
            <a:r>
              <a:rPr lang="en-GB" sz="1600" dirty="0" err="1"/>
              <a:t>Calders</a:t>
            </a:r>
            <a:r>
              <a:rPr lang="en-GB" sz="1600" dirty="0"/>
              <a:t> 2012) to target Statistical Parity</a:t>
            </a:r>
          </a:p>
          <a:p>
            <a:pPr marL="342900" lvl="1" indent="-342900">
              <a:buFont typeface="+mj-lt"/>
              <a:buAutoNum type="arabicPeriod"/>
            </a:pPr>
            <a:endParaRPr lang="en-GB" sz="1600" dirty="0"/>
          </a:p>
          <a:p>
            <a:pPr marL="342900" lvl="1" indent="-342900">
              <a:buFont typeface="+mj-lt"/>
              <a:buAutoNum type="arabicPeriod"/>
            </a:pPr>
            <a:r>
              <a:rPr lang="en-GB" sz="1600" dirty="0"/>
              <a:t>In-processing example:</a:t>
            </a:r>
          </a:p>
          <a:p>
            <a:pPr marL="717550" lvl="2" indent="-285750">
              <a:buFontTx/>
              <a:buChar char="-"/>
            </a:pPr>
            <a:r>
              <a:rPr lang="en-GB" sz="1600" dirty="0"/>
              <a:t>Reductions approach to fairness (</a:t>
            </a:r>
            <a:r>
              <a:rPr lang="en-GB" sz="1600" dirty="0" err="1"/>
              <a:t>Argarwal</a:t>
            </a:r>
            <a:r>
              <a:rPr lang="en-GB" sz="1600" dirty="0"/>
              <a:t> et al 2018), to target Statistical Parity</a:t>
            </a:r>
          </a:p>
          <a:p>
            <a:pPr marL="717550" lvl="2" indent="-285750">
              <a:buFontTx/>
              <a:buChar char="-"/>
            </a:pPr>
            <a:endParaRPr lang="en-GB" sz="1600" dirty="0"/>
          </a:p>
          <a:p>
            <a:pPr marL="342900" lvl="1" indent="-342900">
              <a:buFont typeface="+mj-lt"/>
              <a:buAutoNum type="arabicPeriod" startAt="3"/>
            </a:pPr>
            <a:r>
              <a:rPr lang="en-GB" sz="1600" dirty="0"/>
              <a:t>Post-processing example:</a:t>
            </a:r>
          </a:p>
          <a:p>
            <a:pPr marL="717550" marR="0" lvl="2" indent="-285750" algn="l" defTabSz="914400" rtl="0" eaLnBrk="0" fontAlgn="base" latinLnBrk="0" hangingPunct="0">
              <a:lnSpc>
                <a:spcPct val="100000"/>
              </a:lnSpc>
              <a:spcBef>
                <a:spcPct val="0"/>
              </a:spcBef>
              <a:spcAft>
                <a:spcPct val="0"/>
              </a:spcAft>
              <a:buClrTx/>
              <a:buSzTx/>
              <a:buFontTx/>
              <a:buChar char="-"/>
              <a:tabLst/>
              <a:defRPr/>
            </a:pPr>
            <a:r>
              <a:rPr lang="en-GB" sz="1600" dirty="0"/>
              <a:t>Equalised Odds Postprocessing (Hardt et al 2016)</a:t>
            </a:r>
          </a:p>
          <a:p>
            <a:pPr lvl="1"/>
            <a:endParaRPr lang="en-GB" sz="1600" dirty="0"/>
          </a:p>
        </p:txBody>
      </p:sp>
    </p:spTree>
    <p:extLst>
      <p:ext uri="{BB962C8B-B14F-4D97-AF65-F5344CB8AC3E}">
        <p14:creationId xmlns:p14="http://schemas.microsoft.com/office/powerpoint/2010/main" val="2242760319"/>
      </p:ext>
    </p:extLst>
  </p:cSld>
  <p:clrMapOvr>
    <a:masterClrMapping/>
  </p:clrMapOvr>
  <mc:AlternateContent xmlns:mc="http://schemas.openxmlformats.org/markup-compatibility/2006" xmlns:p14="http://schemas.microsoft.com/office/powerpoint/2010/main">
    <mc:Choice Requires="p14">
      <p:transition spd="slow" p14:dur="2000" advTm="9391"/>
    </mc:Choice>
    <mc:Fallback xmlns="">
      <p:transition spd="slow" advTm="9391"/>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A note on libraries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lvl="1"/>
            <a:r>
              <a:rPr lang="en-GB" sz="1600" dirty="0"/>
              <a:t>This course makes use of two commonly used Python libraries for fairness: IBM’s AIF360 and Microsoft’s </a:t>
            </a:r>
            <a:r>
              <a:rPr lang="en-GB" sz="1600" dirty="0" err="1"/>
              <a:t>Fairlearn</a:t>
            </a:r>
            <a:r>
              <a:rPr lang="en-GB" sz="1600" dirty="0"/>
              <a:t>. Both libraries are open-source and implement methods based on peer-reviewed scientific papers.</a:t>
            </a:r>
          </a:p>
        </p:txBody>
      </p:sp>
    </p:spTree>
    <p:extLst>
      <p:ext uri="{BB962C8B-B14F-4D97-AF65-F5344CB8AC3E}">
        <p14:creationId xmlns:p14="http://schemas.microsoft.com/office/powerpoint/2010/main" val="1536028990"/>
      </p:ext>
    </p:extLst>
  </p:cSld>
  <p:clrMapOvr>
    <a:masterClrMapping/>
  </p:clrMapOvr>
  <mc:AlternateContent xmlns:mc="http://schemas.openxmlformats.org/markup-compatibility/2006" xmlns:p14="http://schemas.microsoft.com/office/powerpoint/2010/main">
    <mc:Choice Requires="p14">
      <p:transition spd="slow" p14:dur="2000" advTm="33285"/>
    </mc:Choice>
    <mc:Fallback xmlns="">
      <p:transition spd="slow" advTm="33285"/>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a:xfrm>
            <a:off x="431800" y="411163"/>
            <a:ext cx="8863878" cy="701301"/>
          </a:xfrm>
        </p:spPr>
        <p:txBody>
          <a:bodyPr/>
          <a:lstStyle/>
          <a:p>
            <a:r>
              <a:rPr lang="en-GB" dirty="0"/>
              <a:t>Our Example Hiring Algorithm</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202684"/>
                <a:ext cx="8429486" cy="2895598"/>
              </a:xfrm>
            </p:spPr>
            <p:txBody>
              <a:bodyPr/>
              <a:lstStyle/>
              <a:p>
                <a:pPr marL="285750" lvl="1" indent="-285750">
                  <a:buFontTx/>
                  <a:buChar char="-"/>
                </a:pPr>
                <a:r>
                  <a:rPr lang="en-GB" sz="1600" dirty="0"/>
                  <a:t>Binary classification: hire (1) or do not hire (0)</a:t>
                </a:r>
              </a:p>
              <a:p>
                <a:pPr marL="285750" lvl="1" indent="-285750">
                  <a:buFontTx/>
                  <a:buChar char="-"/>
                </a:pPr>
                <a:endParaRPr lang="en-GB" sz="1600" dirty="0"/>
              </a:p>
              <a:p>
                <a:pPr marL="285750" lvl="1" indent="-285750">
                  <a:buFontTx/>
                  <a:buChar char="-"/>
                </a:pPr>
                <a:r>
                  <a:rPr lang="en-GB" sz="1600" dirty="0"/>
                  <a:t>Training data:</a:t>
                </a:r>
              </a:p>
              <a:p>
                <a:pPr marL="717550" lvl="2" indent="-285750">
                  <a:buFontTx/>
                  <a:buChar char="-"/>
                </a:pPr>
                <a14:m>
                  <m:oMath xmlns:m="http://schemas.openxmlformats.org/officeDocument/2006/math">
                    <m:sSub>
                      <m:sSubPr>
                        <m:ctrlPr>
                          <a:rPr lang="en-GB" sz="1600" b="0" i="1" smtClean="0">
                            <a:latin typeface="Cambria Math" panose="02040503050406030204" pitchFamily="18" charset="0"/>
                          </a:rPr>
                        </m:ctrlPr>
                      </m:sSubPr>
                      <m:e>
                        <m:r>
                          <a:rPr lang="en-GB" sz="1600" b="0" i="1" smtClean="0">
                            <a:latin typeface="Cambria Math" panose="02040503050406030204" pitchFamily="18" charset="0"/>
                          </a:rPr>
                          <m:t>𝑋</m:t>
                        </m:r>
                      </m:e>
                      <m:sub>
                        <m:r>
                          <a:rPr lang="en-GB" sz="1600" b="0" i="1" smtClean="0">
                            <a:latin typeface="Cambria Math" panose="02040503050406030204" pitchFamily="18" charset="0"/>
                          </a:rPr>
                          <m:t>𝑖</m:t>
                        </m:r>
                      </m:sub>
                    </m:sSub>
                    <m:r>
                      <a:rPr lang="en-GB" sz="1600" b="0" i="1" smtClean="0">
                        <a:latin typeface="Cambria Math" panose="02040503050406030204" pitchFamily="18" charset="0"/>
                        <a:ea typeface="Cambria Math" panose="02040503050406030204" pitchFamily="18" charset="0"/>
                      </a:rPr>
                      <m:t>∈</m:t>
                    </m:r>
                    <m:sSup>
                      <m:sSupPr>
                        <m:ctrlPr>
                          <a:rPr lang="en-GB" sz="1600" b="0" i="1" smtClean="0">
                            <a:latin typeface="Cambria Math" panose="02040503050406030204" pitchFamily="18" charset="0"/>
                            <a:ea typeface="Cambria Math" panose="02040503050406030204" pitchFamily="18" charset="0"/>
                          </a:rPr>
                        </m:ctrlPr>
                      </m:sSupPr>
                      <m:e>
                        <m:r>
                          <a:rPr lang="en-GB" sz="1600" b="0" i="1" smtClean="0">
                            <a:latin typeface="Cambria Math" panose="02040503050406030204" pitchFamily="18" charset="0"/>
                            <a:ea typeface="Cambria Math" panose="02040503050406030204" pitchFamily="18" charset="0"/>
                          </a:rPr>
                          <m:t>ℝ</m:t>
                        </m:r>
                      </m:e>
                      <m:sup>
                        <m:r>
                          <a:rPr lang="en-GB" sz="1600" b="0" i="1" smtClean="0">
                            <a:latin typeface="Cambria Math" panose="02040503050406030204" pitchFamily="18" charset="0"/>
                            <a:ea typeface="Cambria Math" panose="02040503050406030204" pitchFamily="18" charset="0"/>
                          </a:rPr>
                          <m:t>𝑑</m:t>
                        </m:r>
                      </m:sup>
                    </m:sSup>
                  </m:oMath>
                </a14:m>
                <a:r>
                  <a:rPr lang="en-GB" sz="1600" dirty="0"/>
                  <a:t> (large number of feature variables describing each individual candidate)</a:t>
                </a:r>
              </a:p>
              <a:p>
                <a:pPr marL="717550" lvl="2" indent="-285750">
                  <a:buFontTx/>
                  <a:buChar char="-"/>
                </a:pPr>
                <a14:m>
                  <m:oMath xmlns:m="http://schemas.openxmlformats.org/officeDocument/2006/math">
                    <m:sSub>
                      <m:sSubPr>
                        <m:ctrlPr>
                          <a:rPr lang="en-GB" sz="1600" i="1" smtClean="0">
                            <a:latin typeface="Cambria Math" panose="02040503050406030204" pitchFamily="18" charset="0"/>
                          </a:rPr>
                        </m:ctrlPr>
                      </m:sSubPr>
                      <m:e>
                        <m:r>
                          <a:rPr lang="en-GB" sz="1600" b="0" i="1" smtClean="0">
                            <a:latin typeface="Cambria Math" panose="02040503050406030204" pitchFamily="18" charset="0"/>
                          </a:rPr>
                          <m:t>𝑌</m:t>
                        </m:r>
                      </m:e>
                      <m:sub>
                        <m:r>
                          <a:rPr lang="en-GB" sz="1600" b="0" i="1" smtClean="0">
                            <a:latin typeface="Cambria Math" panose="02040503050406030204" pitchFamily="18" charset="0"/>
                          </a:rPr>
                          <m:t>𝑖</m:t>
                        </m:r>
                      </m:sub>
                    </m:sSub>
                    <m:r>
                      <a:rPr lang="en-GB" sz="1600" i="1" smtClean="0">
                        <a:latin typeface="Cambria Math" panose="02040503050406030204" pitchFamily="18" charset="0"/>
                        <a:ea typeface="Cambria Math" panose="02040503050406030204" pitchFamily="18" charset="0"/>
                      </a:rPr>
                      <m:t>∈</m:t>
                    </m:r>
                    <m:d>
                      <m:dPr>
                        <m:begChr m:val="{"/>
                        <m:endChr m:val="}"/>
                        <m:ctrlPr>
                          <a:rPr lang="en-GB" sz="1600" b="0" i="1" smtClean="0">
                            <a:latin typeface="Cambria Math" panose="02040503050406030204" pitchFamily="18" charset="0"/>
                            <a:ea typeface="Cambria Math" panose="02040503050406030204" pitchFamily="18" charset="0"/>
                          </a:rPr>
                        </m:ctrlPr>
                      </m:dPr>
                      <m:e>
                        <m:r>
                          <a:rPr lang="en-GB" sz="1600" b="0" i="1" smtClean="0">
                            <a:latin typeface="Cambria Math" panose="02040503050406030204" pitchFamily="18" charset="0"/>
                            <a:ea typeface="Cambria Math" panose="02040503050406030204" pitchFamily="18" charset="0"/>
                          </a:rPr>
                          <m:t>0,1</m:t>
                        </m:r>
                      </m:e>
                    </m:d>
                  </m:oMath>
                </a14:m>
                <a:r>
                  <a:rPr lang="en-GB" sz="1600" dirty="0"/>
                  <a:t> (hired or not hired)</a:t>
                </a:r>
              </a:p>
              <a:p>
                <a:pPr marL="285750" lvl="1" indent="-285750">
                  <a:buFontTx/>
                  <a:buChar char="-"/>
                </a:pPr>
                <a:endParaRPr lang="en-GB" sz="1600" i="1" dirty="0"/>
              </a:p>
              <a:p>
                <a:pPr marL="285750" lvl="1" indent="-285750">
                  <a:buFontTx/>
                  <a:buChar char="-"/>
                </a:pPr>
                <a:r>
                  <a:rPr lang="en-GB" sz="1600" dirty="0"/>
                  <a:t>For pre-processing and in-processing examples we use a standard ridge classifier as our base model as the training dataset has a high number of independent variables, likely to be correlated.</a:t>
                </a:r>
              </a:p>
              <a:p>
                <a:pPr marL="285750" lvl="1" indent="-285750">
                  <a:buFontTx/>
                  <a:buChar char="-"/>
                </a:pPr>
                <a:endParaRPr lang="en-GB" sz="1600" dirty="0"/>
              </a:p>
              <a:p>
                <a:pPr marL="285750" lvl="1" indent="-285750">
                  <a:buFontTx/>
                  <a:buChar char="-"/>
                </a:pPr>
                <a:r>
                  <a:rPr lang="en-GB" sz="1600" dirty="0"/>
                  <a:t>For our post-processing example we use logistic regression as our base model for simplicity, as this method requires predicted probabilities as an input.</a:t>
                </a:r>
              </a:p>
              <a:p>
                <a:pPr marL="285750" lvl="1" indent="-285750">
                  <a:buFontTx/>
                  <a:buChar char="-"/>
                </a:pPr>
                <a:endParaRPr lang="en-GB" sz="1600" i="1" dirty="0"/>
              </a:p>
            </p:txBody>
          </p:sp>
        </mc:Choice>
        <mc:Fallback xmlns="">
          <p:sp>
            <p:nvSpPr>
              <p:cNvPr id="3" name="Text Placeholder 2">
                <a:extLst>
                  <a:ext uri="{FF2B5EF4-FFF2-40B4-BE49-F238E27FC236}">
                    <a16:creationId xmlns:a16="http://schemas.microsoft.com/office/drawing/2014/main" id="{F9034AFE-1435-444F-8E48-5CF962895A36}"/>
                  </a:ext>
                </a:extLst>
              </p:cNvPr>
              <p:cNvSpPr>
                <a:spLocks noGrp="1" noRot="1" noChangeAspect="1" noMove="1" noResize="1" noEditPoints="1" noAdjustHandles="1" noChangeArrowheads="1" noChangeShapeType="1" noTextEdit="1"/>
              </p:cNvSpPr>
              <p:nvPr>
                <p:ph type="body" sz="quarter" idx="14"/>
              </p:nvPr>
            </p:nvSpPr>
            <p:spPr>
              <a:xfrm>
                <a:off x="431800" y="1202684"/>
                <a:ext cx="8429486" cy="2895598"/>
              </a:xfrm>
              <a:blipFill>
                <a:blip r:embed="rId5"/>
                <a:stretch>
                  <a:fillRect l="-1374" t="-2105" r="-217" b="-5684"/>
                </a:stretch>
              </a:blipFill>
            </p:spPr>
            <p:txBody>
              <a:bodyPr/>
              <a:lstStyle/>
              <a:p>
                <a:r>
                  <a:rPr lang="en-GB">
                    <a:noFill/>
                  </a:rPr>
                  <a:t> </a:t>
                </a:r>
              </a:p>
            </p:txBody>
          </p:sp>
        </mc:Fallback>
      </mc:AlternateContent>
    </p:spTree>
    <p:extLst>
      <p:ext uri="{BB962C8B-B14F-4D97-AF65-F5344CB8AC3E}">
        <p14:creationId xmlns:p14="http://schemas.microsoft.com/office/powerpoint/2010/main" val="3173358480"/>
      </p:ext>
    </p:extLst>
  </p:cSld>
  <p:clrMapOvr>
    <a:masterClrMapping/>
  </p:clrMapOvr>
  <mc:AlternateContent xmlns:mc="http://schemas.openxmlformats.org/markup-compatibility/2006" xmlns:p14="http://schemas.microsoft.com/office/powerpoint/2010/main">
    <mc:Choice Requires="p14">
      <p:transition spd="slow" p14:dur="2000" advTm="41461"/>
    </mc:Choice>
    <mc:Fallback xmlns="">
      <p:transition spd="slow" advTm="41461"/>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a:xfrm>
            <a:off x="431800" y="411163"/>
            <a:ext cx="8863878" cy="701301"/>
          </a:xfrm>
        </p:spPr>
        <p:txBody>
          <a:bodyPr/>
          <a:lstStyle/>
          <a:p>
            <a:r>
              <a:rPr lang="en-GB" dirty="0"/>
              <a:t>Pre-processing Example: Reweighing</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107342"/>
            <a:ext cx="8429486" cy="2895598"/>
          </a:xfrm>
        </p:spPr>
        <p:txBody>
          <a:bodyPr/>
          <a:lstStyle/>
          <a:p>
            <a:pPr marL="285750" lvl="1" indent="-285750">
              <a:buFontTx/>
              <a:buChar char="-"/>
            </a:pPr>
            <a:r>
              <a:rPr lang="en-GB" sz="1600" dirty="0"/>
              <a:t>Reweighing applies a weight to each tuple in the training data. Each weight is calculated such that the training data, with weights applied, achieves statistical parity between a protected group compared with the privileged group.</a:t>
            </a:r>
          </a:p>
          <a:p>
            <a:pPr marL="285750" lvl="1" indent="-285750">
              <a:buFontTx/>
              <a:buChar char="-"/>
            </a:pPr>
            <a:endParaRPr lang="en-GB" sz="1600" dirty="0"/>
          </a:p>
          <a:p>
            <a:pPr marL="285750" lvl="1" indent="-285750">
              <a:buFontTx/>
              <a:buChar char="-"/>
            </a:pPr>
            <a:r>
              <a:rPr lang="en-GB" sz="1600" i="1" dirty="0"/>
              <a:t>‘Assigns lower weights to objects that have been deprived or favoured’ </a:t>
            </a:r>
            <a:r>
              <a:rPr lang="en-GB" sz="1600" dirty="0"/>
              <a:t>in the training set</a:t>
            </a:r>
          </a:p>
          <a:p>
            <a:pPr marL="285750" lvl="1" indent="-285750">
              <a:buFontTx/>
              <a:buChar char="-"/>
            </a:pPr>
            <a:r>
              <a:rPr lang="en-GB" sz="1600" i="1" dirty="0"/>
              <a:t>‘The weight of each tuple is the expected probability to see an instance with its sensitive attribute value and class given independence, divided by its observed probability.’</a:t>
            </a:r>
          </a:p>
        </p:txBody>
      </p:sp>
      <p:sp>
        <p:nvSpPr>
          <p:cNvPr id="4" name="TextBox 3">
            <a:extLst>
              <a:ext uri="{FF2B5EF4-FFF2-40B4-BE49-F238E27FC236}">
                <a16:creationId xmlns:a16="http://schemas.microsoft.com/office/drawing/2014/main" id="{85279836-E2E6-4FF5-8C5A-43E127613762}"/>
              </a:ext>
            </a:extLst>
          </p:cNvPr>
          <p:cNvSpPr txBox="1"/>
          <p:nvPr/>
        </p:nvSpPr>
        <p:spPr>
          <a:xfrm>
            <a:off x="2069909" y="4913821"/>
            <a:ext cx="7182432" cy="215444"/>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GB" sz="800" b="0" i="1" u="none" strike="noStrike" kern="1200" cap="none" spc="0" normalizeH="0" baseline="0" noProof="0" dirty="0">
                <a:ln>
                  <a:noFill/>
                </a:ln>
                <a:solidFill>
                  <a:srgbClr val="1C1C1C"/>
                </a:solidFill>
                <a:effectLst/>
                <a:uLnTx/>
                <a:uFillTx/>
                <a:latin typeface="Arial" panose="020B0604020202020204" pitchFamily="34" charset="0"/>
                <a:ea typeface="+mn-ea"/>
                <a:cs typeface="Arial" panose="020B0604020202020204" pitchFamily="34" charset="0"/>
              </a:rPr>
              <a:t>Paper: F. </a:t>
            </a:r>
            <a:r>
              <a:rPr kumimoji="0" lang="en-GB" sz="800" b="0" i="1" u="none" strike="noStrike" kern="1200" cap="none" spc="0" normalizeH="0" baseline="0" noProof="0" dirty="0" err="1">
                <a:ln>
                  <a:noFill/>
                </a:ln>
                <a:solidFill>
                  <a:srgbClr val="1C1C1C"/>
                </a:solidFill>
                <a:effectLst/>
                <a:uLnTx/>
                <a:uFillTx/>
                <a:latin typeface="Arial" panose="020B0604020202020204" pitchFamily="34" charset="0"/>
                <a:ea typeface="+mn-ea"/>
                <a:cs typeface="Arial" panose="020B0604020202020204" pitchFamily="34" charset="0"/>
              </a:rPr>
              <a:t>Kamiran</a:t>
            </a:r>
            <a:r>
              <a:rPr kumimoji="0" lang="en-GB" sz="800" b="0" i="1" u="none" strike="noStrike" kern="1200" cap="none" spc="0" normalizeH="0" baseline="0" noProof="0" dirty="0">
                <a:ln>
                  <a:noFill/>
                </a:ln>
                <a:solidFill>
                  <a:srgbClr val="1C1C1C"/>
                </a:solidFill>
                <a:effectLst/>
                <a:uLnTx/>
                <a:uFillTx/>
                <a:latin typeface="Arial" panose="020B0604020202020204" pitchFamily="34" charset="0"/>
                <a:ea typeface="+mn-ea"/>
                <a:cs typeface="Arial" panose="020B0604020202020204" pitchFamily="34" charset="0"/>
              </a:rPr>
              <a:t> and T. </a:t>
            </a:r>
            <a:r>
              <a:rPr kumimoji="0" lang="en-GB" sz="800" b="0" i="1" u="none" strike="noStrike" kern="1200" cap="none" spc="0" normalizeH="0" baseline="0" noProof="0" dirty="0" err="1">
                <a:ln>
                  <a:noFill/>
                </a:ln>
                <a:solidFill>
                  <a:srgbClr val="1C1C1C"/>
                </a:solidFill>
                <a:effectLst/>
                <a:uLnTx/>
                <a:uFillTx/>
                <a:latin typeface="Arial" panose="020B0604020202020204" pitchFamily="34" charset="0"/>
                <a:ea typeface="+mn-ea"/>
                <a:cs typeface="Arial" panose="020B0604020202020204" pitchFamily="34" charset="0"/>
              </a:rPr>
              <a:t>Calders</a:t>
            </a:r>
            <a:r>
              <a:rPr kumimoji="0" lang="en-GB" sz="800" b="0" i="1" u="none" strike="noStrike" kern="1200" cap="none" spc="0" normalizeH="0" baseline="0" noProof="0" dirty="0">
                <a:ln>
                  <a:noFill/>
                </a:ln>
                <a:solidFill>
                  <a:srgbClr val="1C1C1C"/>
                </a:solidFill>
                <a:effectLst/>
                <a:uLnTx/>
                <a:uFillTx/>
                <a:latin typeface="Arial" panose="020B0604020202020204" pitchFamily="34" charset="0"/>
                <a:ea typeface="+mn-ea"/>
                <a:cs typeface="Arial" panose="020B0604020202020204" pitchFamily="34" charset="0"/>
              </a:rPr>
              <a:t>, “Data </a:t>
            </a:r>
            <a:r>
              <a:rPr kumimoji="0" lang="en-GB" sz="800" b="0" i="1" u="none" strike="noStrike" kern="1200" cap="none" spc="0" normalizeH="0" baseline="0" noProof="0" dirty="0" err="1">
                <a:ln>
                  <a:noFill/>
                </a:ln>
                <a:solidFill>
                  <a:srgbClr val="1C1C1C"/>
                </a:solidFill>
                <a:effectLst/>
                <a:uLnTx/>
                <a:uFillTx/>
                <a:latin typeface="Arial" panose="020B0604020202020204" pitchFamily="34" charset="0"/>
                <a:ea typeface="+mn-ea"/>
                <a:cs typeface="Arial" panose="020B0604020202020204" pitchFamily="34" charset="0"/>
              </a:rPr>
              <a:t>Preprocessing</a:t>
            </a:r>
            <a:r>
              <a:rPr kumimoji="0" lang="en-GB" sz="800" b="0" i="1" u="none" strike="noStrike" kern="1200" cap="none" spc="0" normalizeH="0" baseline="0" noProof="0" dirty="0">
                <a:ln>
                  <a:noFill/>
                </a:ln>
                <a:solidFill>
                  <a:srgbClr val="1C1C1C"/>
                </a:solidFill>
                <a:effectLst/>
                <a:uLnTx/>
                <a:uFillTx/>
                <a:latin typeface="Arial" panose="020B0604020202020204" pitchFamily="34" charset="0"/>
                <a:ea typeface="+mn-ea"/>
                <a:cs typeface="Arial" panose="020B0604020202020204" pitchFamily="34" charset="0"/>
              </a:rPr>
              <a:t> Techniques for Classification without Discrimination,” Knowledge and Information Systems, 2012 </a:t>
            </a:r>
          </a:p>
        </p:txBody>
      </p:sp>
      <p:grpSp>
        <p:nvGrpSpPr>
          <p:cNvPr id="8" name="Group 7">
            <a:extLst>
              <a:ext uri="{FF2B5EF4-FFF2-40B4-BE49-F238E27FC236}">
                <a16:creationId xmlns:a16="http://schemas.microsoft.com/office/drawing/2014/main" id="{618F67BB-020B-4BD4-899C-04DCD6BC4002}"/>
              </a:ext>
            </a:extLst>
          </p:cNvPr>
          <p:cNvGrpSpPr/>
          <p:nvPr/>
        </p:nvGrpSpPr>
        <p:grpSpPr>
          <a:xfrm>
            <a:off x="2773549" y="2976185"/>
            <a:ext cx="4402770" cy="1903762"/>
            <a:chOff x="1833134" y="2796054"/>
            <a:chExt cx="4879485" cy="2109894"/>
          </a:xfrm>
        </p:grpSpPr>
        <p:pic>
          <p:nvPicPr>
            <p:cNvPr id="6" name="Picture 5">
              <a:extLst>
                <a:ext uri="{FF2B5EF4-FFF2-40B4-BE49-F238E27FC236}">
                  <a16:creationId xmlns:a16="http://schemas.microsoft.com/office/drawing/2014/main" id="{15FD44B8-D032-4A23-B2F3-5D6490B318DC}"/>
                </a:ext>
              </a:extLst>
            </p:cNvPr>
            <p:cNvPicPr>
              <a:picLocks noChangeAspect="1"/>
            </p:cNvPicPr>
            <p:nvPr/>
          </p:nvPicPr>
          <p:blipFill>
            <a:blip r:embed="rId3"/>
            <a:stretch>
              <a:fillRect/>
            </a:stretch>
          </p:blipFill>
          <p:spPr>
            <a:xfrm>
              <a:off x="1833134" y="2796054"/>
              <a:ext cx="4879485" cy="2109894"/>
            </a:xfrm>
            <a:prstGeom prst="rect">
              <a:avLst/>
            </a:prstGeom>
          </p:spPr>
        </p:pic>
        <p:sp>
          <p:nvSpPr>
            <p:cNvPr id="7" name="Rectangle 6">
              <a:extLst>
                <a:ext uri="{FF2B5EF4-FFF2-40B4-BE49-F238E27FC236}">
                  <a16:creationId xmlns:a16="http://schemas.microsoft.com/office/drawing/2014/main" id="{75254698-30C1-48B3-AF52-109C0CDF55A9}"/>
                </a:ext>
              </a:extLst>
            </p:cNvPr>
            <p:cNvSpPr/>
            <p:nvPr/>
          </p:nvSpPr>
          <p:spPr>
            <a:xfrm>
              <a:off x="2613191" y="2890543"/>
              <a:ext cx="99673" cy="996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 name="TextBox 8">
            <a:extLst>
              <a:ext uri="{FF2B5EF4-FFF2-40B4-BE49-F238E27FC236}">
                <a16:creationId xmlns:a16="http://schemas.microsoft.com/office/drawing/2014/main" id="{DD922FCE-55B5-4412-A52B-645B77565D52}"/>
              </a:ext>
            </a:extLst>
          </p:cNvPr>
          <p:cNvSpPr txBox="1"/>
          <p:nvPr/>
        </p:nvSpPr>
        <p:spPr>
          <a:xfrm>
            <a:off x="504087" y="3112633"/>
            <a:ext cx="2382123" cy="1494035"/>
          </a:xfrm>
          <a:prstGeom prst="rect">
            <a:avLst/>
          </a:prstGeom>
          <a:noFill/>
        </p:spPr>
        <p:txBody>
          <a:bodyPr wrap="square" lIns="0" tIns="0" rIns="0" bIns="0" rtlCol="0">
            <a:noAutofit/>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r>
              <a:rPr kumimoji="0" lang="en-GB" sz="800" b="0" i="1" u="none" strike="noStrike" kern="1200" cap="none" spc="0" normalizeH="0" baseline="0" noProof="0" dirty="0">
                <a:ln>
                  <a:noFill/>
                </a:ln>
                <a:solidFill>
                  <a:prstClr val="black"/>
                </a:solidFill>
                <a:effectLst/>
                <a:uLnTx/>
                <a:uFillTx/>
                <a:latin typeface="+mn-lt"/>
                <a:ea typeface="+mn-ea"/>
                <a:cs typeface="+mn-cs"/>
              </a:rPr>
              <a:t>D = </a:t>
            </a:r>
            <a:r>
              <a:rPr kumimoji="0" lang="en-GB" sz="800" b="0" u="none" strike="noStrike" kern="1200" cap="none" spc="0" normalizeH="0" baseline="0" noProof="0" dirty="0">
                <a:ln>
                  <a:noFill/>
                </a:ln>
                <a:solidFill>
                  <a:prstClr val="black"/>
                </a:solidFill>
                <a:effectLst/>
                <a:uLnTx/>
                <a:uFillTx/>
                <a:latin typeface="+mn-lt"/>
                <a:ea typeface="+mn-ea"/>
                <a:cs typeface="+mn-cs"/>
              </a:rPr>
              <a:t>labelled dataset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lang="en-GB" sz="800" i="1" dirty="0">
              <a:solidFill>
                <a:prstClr val="black"/>
              </a:solidFill>
              <a:latin typeface="+mn-lt"/>
              <a:cs typeface="+mn-cs"/>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r>
              <a:rPr kumimoji="0" lang="en-GB" sz="800" b="0" i="1" u="none" strike="noStrike" kern="1200" cap="none" spc="0" normalizeH="0" baseline="0" noProof="0" dirty="0">
                <a:ln>
                  <a:noFill/>
                </a:ln>
                <a:solidFill>
                  <a:prstClr val="black"/>
                </a:solidFill>
                <a:effectLst/>
                <a:uLnTx/>
                <a:uFillTx/>
                <a:latin typeface="+mn-lt"/>
                <a:ea typeface="+mn-ea"/>
                <a:cs typeface="+mn-cs"/>
              </a:rPr>
              <a:t>S </a:t>
            </a:r>
            <a:r>
              <a:rPr kumimoji="0" lang="en-GB" sz="800" b="0" u="none" strike="noStrike" kern="1200" cap="none" spc="0" normalizeH="0" baseline="0" noProof="0" dirty="0">
                <a:ln>
                  <a:noFill/>
                </a:ln>
                <a:solidFill>
                  <a:prstClr val="black"/>
                </a:solidFill>
                <a:effectLst/>
                <a:uLnTx/>
                <a:uFillTx/>
                <a:latin typeface="+mn-lt"/>
                <a:ea typeface="+mn-ea"/>
                <a:cs typeface="+mn-cs"/>
              </a:rPr>
              <a:t>= binary sensitive attribute with domain </a:t>
            </a:r>
            <a:r>
              <a:rPr kumimoji="0" lang="en-GB" sz="800" b="0" i="1" u="none" strike="noStrike" kern="1200" cap="none" spc="0" normalizeH="0" baseline="0" noProof="0" dirty="0">
                <a:ln>
                  <a:noFill/>
                </a:ln>
                <a:solidFill>
                  <a:prstClr val="black"/>
                </a:solidFill>
                <a:effectLst/>
                <a:uLnTx/>
                <a:uFillTx/>
                <a:latin typeface="+mn-lt"/>
                <a:ea typeface="+mn-ea"/>
                <a:cs typeface="+mn-cs"/>
              </a:rPr>
              <a:t>{</a:t>
            </a:r>
            <a:r>
              <a:rPr kumimoji="0" lang="en-GB" sz="800" b="0" i="1" u="none" strike="noStrike" kern="1200" cap="none" spc="0" normalizeH="0" baseline="0" noProof="0" dirty="0" err="1">
                <a:ln>
                  <a:noFill/>
                </a:ln>
                <a:solidFill>
                  <a:prstClr val="black"/>
                </a:solidFill>
                <a:effectLst/>
                <a:uLnTx/>
                <a:uFillTx/>
                <a:latin typeface="+mn-lt"/>
                <a:ea typeface="+mn-ea"/>
                <a:cs typeface="+mn-cs"/>
              </a:rPr>
              <a:t>b,w</a:t>
            </a:r>
            <a:r>
              <a:rPr kumimoji="0" lang="en-GB" sz="800" b="0" i="1" u="none" strike="noStrike" kern="1200" cap="none" spc="0" normalizeH="0" baseline="0" noProof="0" dirty="0">
                <a:ln>
                  <a:noFill/>
                </a:ln>
                <a:solidFill>
                  <a:prstClr val="black"/>
                </a:solidFill>
                <a:effectLst/>
                <a:uLnTx/>
                <a:uFillTx/>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kumimoji="0" lang="en-GB" sz="800" b="0" i="1" u="none" strike="noStrike" kern="1200" cap="none" spc="0" normalizeH="0" baseline="0" noProof="0" dirty="0">
              <a:ln>
                <a:noFill/>
              </a:ln>
              <a:solidFill>
                <a:prstClr val="black"/>
              </a:solidFill>
              <a:effectLst/>
              <a:uLnTx/>
              <a:uFillTx/>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r>
              <a:rPr kumimoji="0" lang="en-GB" sz="800" b="0" i="1" u="none" strike="noStrike" kern="1200" cap="none" spc="0" normalizeH="0" baseline="0" noProof="0" dirty="0">
                <a:ln>
                  <a:noFill/>
                </a:ln>
                <a:solidFill>
                  <a:prstClr val="black"/>
                </a:solidFill>
                <a:effectLst/>
                <a:uLnTx/>
                <a:uFillTx/>
                <a:latin typeface="+mn-lt"/>
                <a:ea typeface="+mn-ea"/>
                <a:cs typeface="+mn-cs"/>
              </a:rPr>
              <a:t>Class</a:t>
            </a:r>
            <a:r>
              <a:rPr kumimoji="0" lang="en-GB" sz="800" b="0" u="none" strike="noStrike" kern="1200" cap="none" spc="0" normalizeH="0" baseline="0" noProof="0" dirty="0">
                <a:ln>
                  <a:noFill/>
                </a:ln>
                <a:solidFill>
                  <a:prstClr val="black"/>
                </a:solidFill>
                <a:effectLst/>
                <a:uLnTx/>
                <a:uFillTx/>
                <a:latin typeface="+mn-lt"/>
                <a:ea typeface="+mn-ea"/>
                <a:cs typeface="+mn-cs"/>
              </a:rPr>
              <a:t> = binary target attribute with domain </a:t>
            </a:r>
            <a:r>
              <a:rPr kumimoji="0" lang="en-GB" sz="800" b="0" i="1" u="none" strike="noStrike" kern="1200" cap="none" spc="0" normalizeH="0" baseline="0" noProof="0" dirty="0">
                <a:ln>
                  <a:noFill/>
                </a:ln>
                <a:solidFill>
                  <a:prstClr val="black"/>
                </a:solidFill>
                <a:effectLst/>
                <a:uLnTx/>
                <a:uFillTx/>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kumimoji="0" lang="en-GB" sz="800" b="0" i="1" u="none" strike="noStrike" kern="1200" cap="none" spc="0" normalizeH="0" baseline="0" noProof="0" dirty="0">
              <a:ln>
                <a:noFill/>
              </a:ln>
              <a:solidFill>
                <a:prstClr val="black"/>
              </a:solidFill>
              <a:effectLst/>
              <a:uLnTx/>
              <a:uFillTx/>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r>
              <a:rPr lang="en-GB" sz="800" i="1" dirty="0">
                <a:solidFill>
                  <a:prstClr val="black"/>
                </a:solidFill>
                <a:latin typeface="+mn-lt"/>
                <a:cs typeface="+mn-cs"/>
              </a:rPr>
              <a:t>X</a:t>
            </a:r>
            <a:r>
              <a:rPr lang="en-GB" sz="800" dirty="0">
                <a:solidFill>
                  <a:prstClr val="black"/>
                </a:solidFill>
                <a:latin typeface="+mn-lt"/>
                <a:cs typeface="+mn-cs"/>
              </a:rPr>
              <a:t> = random unlabelled data object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lang="en-GB" sz="800" i="1" dirty="0">
              <a:solidFill>
                <a:prstClr val="black"/>
              </a:solidFill>
              <a:latin typeface="+mn-lt"/>
              <a:cs typeface="+mn-cs"/>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r>
              <a:rPr lang="en-GB" sz="800" i="1" dirty="0">
                <a:solidFill>
                  <a:prstClr val="black"/>
                </a:solidFill>
                <a:latin typeface="+mn-lt"/>
                <a:cs typeface="+mn-cs"/>
              </a:rPr>
              <a:t>W</a:t>
            </a:r>
            <a:r>
              <a:rPr lang="en-GB" sz="800" dirty="0">
                <a:solidFill>
                  <a:prstClr val="black"/>
                </a:solidFill>
                <a:latin typeface="+mn-lt"/>
                <a:cs typeface="+mn-cs"/>
              </a:rPr>
              <a:t> = Weight assigned to each object </a:t>
            </a:r>
            <a:r>
              <a:rPr lang="en-GB" sz="800" i="1" dirty="0">
                <a:solidFill>
                  <a:prstClr val="black"/>
                </a:solidFill>
                <a:latin typeface="+mn-lt"/>
                <a:cs typeface="+mn-cs"/>
              </a:rPr>
              <a:t>X</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pPr>
            <a:endParaRPr kumimoji="0" lang="en-GB" sz="800" b="0" u="none" strike="noStrike" kern="1200" cap="none" spc="0" normalizeH="0" baseline="0" noProof="0" dirty="0">
              <a:ln>
                <a:noFill/>
              </a:ln>
              <a:solidFill>
                <a:prstClr val="black"/>
              </a:solidFill>
              <a:effectLst/>
              <a:uLnTx/>
              <a:uFillTx/>
              <a:latin typeface="+mn-lt"/>
              <a:ea typeface="+mn-ea"/>
              <a:cs typeface="+mn-cs"/>
            </a:endParaRPr>
          </a:p>
        </p:txBody>
      </p:sp>
    </p:spTree>
    <p:extLst>
      <p:ext uri="{BB962C8B-B14F-4D97-AF65-F5344CB8AC3E}">
        <p14:creationId xmlns:p14="http://schemas.microsoft.com/office/powerpoint/2010/main" val="1533700695"/>
      </p:ext>
    </p:extLst>
  </p:cSld>
  <p:clrMapOvr>
    <a:masterClrMapping/>
  </p:clrMapOvr>
  <mc:AlternateContent xmlns:mc="http://schemas.openxmlformats.org/markup-compatibility/2006" xmlns:p14="http://schemas.microsoft.com/office/powerpoint/2010/main">
    <mc:Choice Requires="p14">
      <p:transition spd="slow" p14:dur="2000" advTm="57583"/>
    </mc:Choice>
    <mc:Fallback xmlns="">
      <p:transition spd="slow" advTm="57583"/>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Reweighing: Implementation Notes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194016"/>
            <a:ext cx="8429486" cy="2895598"/>
          </a:xfrm>
        </p:spPr>
        <p:txBody>
          <a:bodyPr/>
          <a:lstStyle/>
          <a:p>
            <a:pPr marL="285750" lvl="1" indent="-285750">
              <a:buFontTx/>
              <a:buChar char="-"/>
            </a:pPr>
            <a:r>
              <a:rPr lang="en-GB" sz="1600" dirty="0"/>
              <a:t>Implemented using the AIF360 library.</a:t>
            </a:r>
          </a:p>
          <a:p>
            <a:pPr lvl="1"/>
            <a:endParaRPr lang="en-GB" sz="1600" dirty="0"/>
          </a:p>
          <a:p>
            <a:pPr marL="285750" lvl="1" indent="-285750">
              <a:buFontTx/>
              <a:buChar char="-"/>
            </a:pPr>
            <a:r>
              <a:rPr lang="en-GB" sz="1600" dirty="0"/>
              <a:t>Within the AIF360 library:</a:t>
            </a:r>
          </a:p>
          <a:p>
            <a:pPr marL="717550" lvl="2" indent="-285750">
              <a:buFontTx/>
              <a:buChar char="-"/>
            </a:pPr>
            <a:r>
              <a:rPr lang="en-GB" sz="1600" i="1" dirty="0" err="1"/>
              <a:t>BinaryLabelDataset</a:t>
            </a:r>
            <a:r>
              <a:rPr lang="en-GB" sz="1600" dirty="0"/>
              <a:t> is the base class for binary labelled datasets</a:t>
            </a:r>
          </a:p>
          <a:p>
            <a:pPr marL="717550" lvl="2" indent="-285750">
              <a:buFontTx/>
              <a:buChar char="-"/>
            </a:pPr>
            <a:r>
              <a:rPr lang="en-GB" sz="1600" i="1" dirty="0" err="1"/>
              <a:t>BinaryLabelDatasetMetric</a:t>
            </a:r>
            <a:r>
              <a:rPr lang="en-GB" sz="1600" i="1" dirty="0"/>
              <a:t> </a:t>
            </a:r>
            <a:r>
              <a:rPr lang="en-GB" sz="1600" dirty="0"/>
              <a:t>is the class for computing metrics based on a </a:t>
            </a:r>
            <a:r>
              <a:rPr lang="en-GB" sz="1600" i="1" dirty="0" err="1"/>
              <a:t>BinaryLabelDataset</a:t>
            </a:r>
            <a:endParaRPr lang="en-GB" sz="1600" i="1" dirty="0"/>
          </a:p>
          <a:p>
            <a:pPr marL="717550" lvl="2" indent="-285750">
              <a:buFontTx/>
              <a:buChar char="-"/>
            </a:pPr>
            <a:endParaRPr lang="en-GB" sz="1600" i="1" dirty="0"/>
          </a:p>
          <a:p>
            <a:pPr marL="285750" lvl="1" indent="-285750">
              <a:buFontTx/>
              <a:buChar char="-"/>
            </a:pPr>
            <a:r>
              <a:rPr lang="en-GB" sz="1600" dirty="0"/>
              <a:t>The privileged group is typically the group that we have reason to believe has been treated favourably in the past compared with the rest of the population : in our case we use ‘</a:t>
            </a:r>
            <a:r>
              <a:rPr lang="en-GB" sz="1600" dirty="0" err="1"/>
              <a:t>Ethnicity_White</a:t>
            </a:r>
            <a:r>
              <a:rPr lang="en-GB" sz="1600" dirty="0"/>
              <a:t>’. Our unprivileged group is all other ethnicities.</a:t>
            </a:r>
            <a:endParaRPr lang="en-GB" sz="1600" i="1" dirty="0"/>
          </a:p>
          <a:p>
            <a:pPr lvl="1"/>
            <a:endParaRPr lang="en-GB" sz="1600" dirty="0"/>
          </a:p>
          <a:p>
            <a:pPr marL="285750" lvl="1" indent="-285750">
              <a:buFontTx/>
              <a:buChar char="-"/>
            </a:pPr>
            <a:r>
              <a:rPr lang="en-GB" sz="1600" dirty="0"/>
              <a:t>Be sure to only reweigh the training data, do not apply reweighing at inference time.</a:t>
            </a:r>
          </a:p>
          <a:p>
            <a:pPr lvl="1"/>
            <a:endParaRPr lang="en-GB" sz="1600" dirty="0"/>
          </a:p>
          <a:p>
            <a:pPr marL="285750" lvl="1" indent="-285750">
              <a:buFontTx/>
              <a:buChar char="-"/>
            </a:pPr>
            <a:endParaRPr lang="en-GB" sz="1600" dirty="0"/>
          </a:p>
        </p:txBody>
      </p:sp>
      <p:sp>
        <p:nvSpPr>
          <p:cNvPr id="4" name="TextBox 3">
            <a:extLst>
              <a:ext uri="{FF2B5EF4-FFF2-40B4-BE49-F238E27FC236}">
                <a16:creationId xmlns:a16="http://schemas.microsoft.com/office/drawing/2014/main" id="{85279836-E2E6-4FF5-8C5A-43E127613762}"/>
              </a:ext>
            </a:extLst>
          </p:cNvPr>
          <p:cNvSpPr txBox="1"/>
          <p:nvPr/>
        </p:nvSpPr>
        <p:spPr>
          <a:xfrm>
            <a:off x="2069909" y="4905948"/>
            <a:ext cx="7182432" cy="215444"/>
          </a:xfrm>
          <a:prstGeom prst="rect">
            <a:avLst/>
          </a:prstGeom>
          <a:noFill/>
        </p:spPr>
        <p:txBody>
          <a:bodyPr wrap="square">
            <a:spAutoFit/>
          </a:bodyPr>
          <a:lstStyle/>
          <a:p>
            <a:r>
              <a:rPr lang="en-GB" sz="800" i="1" dirty="0"/>
              <a:t>Paper: F. </a:t>
            </a:r>
            <a:r>
              <a:rPr lang="en-GB" sz="800" i="1" dirty="0" err="1"/>
              <a:t>Kamiran</a:t>
            </a:r>
            <a:r>
              <a:rPr lang="en-GB" sz="800" i="1" dirty="0"/>
              <a:t> and T. </a:t>
            </a:r>
            <a:r>
              <a:rPr lang="en-GB" sz="800" i="1" dirty="0" err="1"/>
              <a:t>Calders</a:t>
            </a:r>
            <a:r>
              <a:rPr lang="en-GB" sz="800" i="1" dirty="0"/>
              <a:t>, “Data </a:t>
            </a:r>
            <a:r>
              <a:rPr lang="en-GB" sz="800" i="1" dirty="0" err="1"/>
              <a:t>Preprocessing</a:t>
            </a:r>
            <a:r>
              <a:rPr lang="en-GB" sz="800" i="1" dirty="0"/>
              <a:t> Techniques for Classification without Discrimination,” Knowledge and Information Systems, 2012 </a:t>
            </a:r>
          </a:p>
        </p:txBody>
      </p:sp>
    </p:spTree>
    <p:extLst>
      <p:ext uri="{BB962C8B-B14F-4D97-AF65-F5344CB8AC3E}">
        <p14:creationId xmlns:p14="http://schemas.microsoft.com/office/powerpoint/2010/main" val="1728957979"/>
      </p:ext>
    </p:extLst>
  </p:cSld>
  <p:clrMapOvr>
    <a:masterClrMapping/>
  </p:clrMapOvr>
  <mc:AlternateContent xmlns:mc="http://schemas.openxmlformats.org/markup-compatibility/2006" xmlns:p14="http://schemas.microsoft.com/office/powerpoint/2010/main">
    <mc:Choice Requires="p14">
      <p:transition spd="slow" p14:dur="2000" advTm="36946"/>
    </mc:Choice>
    <mc:Fallback xmlns="">
      <p:transition spd="slow" advTm="36946"/>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Reweighing: Exercise</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lvl="1"/>
            <a:r>
              <a:rPr lang="en-GB" sz="1600" dirty="0"/>
              <a:t>Use the </a:t>
            </a:r>
            <a:r>
              <a:rPr lang="en-GB" sz="1600" dirty="0" err="1"/>
              <a:t>Jupyter</a:t>
            </a:r>
            <a:r>
              <a:rPr lang="en-GB" sz="1600" dirty="0"/>
              <a:t> notebook provided to:</a:t>
            </a:r>
          </a:p>
          <a:p>
            <a:pPr lvl="1"/>
            <a:endParaRPr lang="en-GB" sz="1600" dirty="0"/>
          </a:p>
          <a:p>
            <a:pPr marL="342900" lvl="1" indent="-342900">
              <a:buAutoNum type="arabicPeriod"/>
            </a:pPr>
            <a:r>
              <a:rPr lang="en-GB" sz="1600" dirty="0"/>
              <a:t>Install libraries and load the data</a:t>
            </a:r>
          </a:p>
          <a:p>
            <a:pPr marL="342900" lvl="1" indent="-342900">
              <a:buAutoNum type="arabicPeriod"/>
            </a:pPr>
            <a:r>
              <a:rPr lang="en-GB" sz="1600" dirty="0"/>
              <a:t>Set up the fairness metrics to be computed</a:t>
            </a:r>
          </a:p>
          <a:p>
            <a:pPr marL="342900" lvl="1" indent="-342900">
              <a:buFont typeface="Arial" panose="020B0604020202020204" pitchFamily="34" charset="0"/>
              <a:buAutoNum type="arabicPeriod"/>
            </a:pPr>
            <a:r>
              <a:rPr lang="en-GB" sz="1600" dirty="0"/>
              <a:t>Calculate Disparate Impact and Statistical Parity Difference metrics for our training dataset</a:t>
            </a:r>
          </a:p>
          <a:p>
            <a:pPr marL="342900" lvl="1" indent="-342900">
              <a:buAutoNum type="arabicPeriod"/>
            </a:pPr>
            <a:r>
              <a:rPr lang="en-GB" sz="1600" dirty="0"/>
              <a:t>Use the Reweighing technique on the training dataset (without a predictive model) to show that Disparate Impact approaches 1 and Statistical Parity Difference approaches 0.</a:t>
            </a:r>
          </a:p>
          <a:p>
            <a:pPr marL="342900" lvl="1" indent="-342900">
              <a:buAutoNum type="arabicPeriod"/>
            </a:pPr>
            <a:r>
              <a:rPr lang="en-GB" sz="1600" dirty="0"/>
              <a:t>Train a baseline ridge regression classifier on the dataset before Reweighing and compute fairness and model performance metrics.</a:t>
            </a:r>
          </a:p>
          <a:p>
            <a:pPr marL="342900" lvl="1" indent="-342900">
              <a:buAutoNum type="arabicPeriod"/>
            </a:pPr>
            <a:r>
              <a:rPr lang="en-GB" sz="1600" dirty="0"/>
              <a:t>Train the same classifier on the dataset after Reweighing and compare the fairness and performance metrics.</a:t>
            </a:r>
          </a:p>
          <a:p>
            <a:pPr marL="342900" lvl="1" indent="-342900">
              <a:buAutoNum type="arabicPeriod"/>
            </a:pPr>
            <a:endParaRPr lang="en-GB" sz="1600" dirty="0"/>
          </a:p>
          <a:p>
            <a:pPr marL="285750" lvl="1" indent="-285750">
              <a:buFontTx/>
              <a:buChar char="-"/>
            </a:pPr>
            <a:endParaRPr lang="en-GB" sz="1600" dirty="0"/>
          </a:p>
        </p:txBody>
      </p:sp>
    </p:spTree>
    <p:extLst>
      <p:ext uri="{BB962C8B-B14F-4D97-AF65-F5344CB8AC3E}">
        <p14:creationId xmlns:p14="http://schemas.microsoft.com/office/powerpoint/2010/main" val="3073230168"/>
      </p:ext>
    </p:extLst>
  </p:cSld>
  <p:clrMapOvr>
    <a:masterClrMapping/>
  </p:clrMapOvr>
  <mc:AlternateContent xmlns:mc="http://schemas.openxmlformats.org/markup-compatibility/2006" xmlns:p14="http://schemas.microsoft.com/office/powerpoint/2010/main">
    <mc:Choice Requires="p14">
      <p:transition spd="slow" p14:dur="2000" advTm="6326"/>
    </mc:Choice>
    <mc:Fallback xmlns="">
      <p:transition spd="slow" advTm="6326"/>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In-processing Example: Reductions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marL="285750" lvl="1" indent="-285750">
              <a:buFontTx/>
              <a:buChar char="-"/>
            </a:pPr>
            <a:r>
              <a:rPr lang="en-GB" sz="1600" dirty="0"/>
              <a:t>The Reductions approach (Agarwal et al 2018) makes use of constrained optimisation to reduce binary classification to a series of cost-sensitive, weighted classification problems. The optimal solution is then an equilibrium between two min max expressions.</a:t>
            </a:r>
          </a:p>
          <a:p>
            <a:pPr marL="285750" lvl="1" indent="-285750">
              <a:buFontTx/>
              <a:buChar char="-"/>
            </a:pPr>
            <a:endParaRPr lang="en-GB" sz="1600" dirty="0"/>
          </a:p>
          <a:p>
            <a:pPr marL="285750" lvl="1" indent="-285750">
              <a:buFontTx/>
              <a:buChar char="-"/>
            </a:pPr>
            <a:r>
              <a:rPr lang="en-GB" sz="1600" dirty="0"/>
              <a:t>Inputs: training data, standard machine learning algorithm (black box)</a:t>
            </a:r>
          </a:p>
          <a:p>
            <a:pPr marL="285750" lvl="1" indent="-285750">
              <a:buFontTx/>
              <a:buChar char="-"/>
            </a:pPr>
            <a:r>
              <a:rPr lang="en-GB" sz="1600" dirty="0"/>
              <a:t>Approach: iteratively call the black box algorithm and reweight/ relabel the data</a:t>
            </a:r>
          </a:p>
          <a:p>
            <a:pPr marL="285750" lvl="1" indent="-285750">
              <a:buFontTx/>
              <a:buChar char="-"/>
            </a:pPr>
            <a:r>
              <a:rPr lang="en-GB" sz="1600" dirty="0"/>
              <a:t>Output: a classifier that minimises prediction error subject to the selected fairness constraints</a:t>
            </a:r>
          </a:p>
          <a:p>
            <a:pPr lvl="1"/>
            <a:endParaRPr lang="en-GB" sz="1600" dirty="0"/>
          </a:p>
        </p:txBody>
      </p:sp>
      <p:sp>
        <p:nvSpPr>
          <p:cNvPr id="6" name="TextBox 5">
            <a:extLst>
              <a:ext uri="{FF2B5EF4-FFF2-40B4-BE49-F238E27FC236}">
                <a16:creationId xmlns:a16="http://schemas.microsoft.com/office/drawing/2014/main" id="{01571786-FDA2-4AC0-BFEF-5EF787E0DA39}"/>
              </a:ext>
            </a:extLst>
          </p:cNvPr>
          <p:cNvSpPr txBox="1"/>
          <p:nvPr/>
        </p:nvSpPr>
        <p:spPr>
          <a:xfrm>
            <a:off x="3244327" y="4909483"/>
            <a:ext cx="6081685" cy="215444"/>
          </a:xfrm>
          <a:prstGeom prst="rect">
            <a:avLst/>
          </a:prstGeom>
          <a:noFill/>
        </p:spPr>
        <p:txBody>
          <a:bodyPr wrap="square">
            <a:spAutoFit/>
          </a:bodyPr>
          <a:lstStyle/>
          <a:p>
            <a:r>
              <a:rPr kumimoji="0" lang="en-GB" sz="800" b="0" i="1" u="none" strike="noStrike" kern="1200" cap="none" spc="0" normalizeH="0" baseline="0" noProof="0" dirty="0">
                <a:ln>
                  <a:noFill/>
                </a:ln>
                <a:solidFill>
                  <a:srgbClr val="1C1C1C"/>
                </a:solidFill>
                <a:effectLst/>
                <a:uLnTx/>
                <a:uFillTx/>
                <a:latin typeface="Arial" panose="020B0604020202020204" pitchFamily="34" charset="0"/>
                <a:ea typeface="+mn-ea"/>
                <a:cs typeface="Arial" panose="020B0604020202020204" pitchFamily="34" charset="0"/>
              </a:rPr>
              <a:t>Paper: </a:t>
            </a:r>
            <a:r>
              <a:rPr kumimoji="0" lang="en-GB" sz="800" b="0" i="0" u="none" strike="noStrike" kern="1200" cap="none" spc="0" normalizeH="0" baseline="0" noProof="0" dirty="0">
                <a:ln>
                  <a:noFill/>
                </a:ln>
                <a:solidFill>
                  <a:srgbClr val="1C1C1C"/>
                </a:solidFill>
                <a:effectLst/>
                <a:uLnTx/>
                <a:uFillTx/>
                <a:latin typeface="Arial"/>
                <a:ea typeface="+mn-ea"/>
                <a:cs typeface="+mn-cs"/>
              </a:rPr>
              <a:t>Agarwal et al, “</a:t>
            </a:r>
            <a:r>
              <a:rPr lang="en-GB" sz="800" dirty="0"/>
              <a:t>A Reductions Approach to Fair Classification”, 35th International Conference on Machine Learning, 2018</a:t>
            </a:r>
            <a:endParaRPr kumimoji="0" lang="en-GB" sz="800" b="0" i="0" u="none" strike="noStrike" kern="1200" cap="none" spc="0" normalizeH="0" baseline="0" noProof="0" dirty="0">
              <a:ln>
                <a:noFill/>
              </a:ln>
              <a:solidFill>
                <a:srgbClr val="1C1C1C"/>
              </a:solidFill>
              <a:effectLst/>
              <a:uLnTx/>
              <a:uFillTx/>
              <a:latin typeface="Arial"/>
              <a:ea typeface="+mn-ea"/>
              <a:cs typeface="+mn-cs"/>
            </a:endParaRPr>
          </a:p>
        </p:txBody>
      </p:sp>
    </p:spTree>
    <p:extLst>
      <p:ext uri="{BB962C8B-B14F-4D97-AF65-F5344CB8AC3E}">
        <p14:creationId xmlns:p14="http://schemas.microsoft.com/office/powerpoint/2010/main" val="3984442404"/>
      </p:ext>
    </p:extLst>
  </p:cSld>
  <p:clrMapOvr>
    <a:masterClrMapping/>
  </p:clrMapOvr>
  <mc:AlternateContent xmlns:mc="http://schemas.openxmlformats.org/markup-compatibility/2006" xmlns:p14="http://schemas.microsoft.com/office/powerpoint/2010/main">
    <mc:Choice Requires="p14">
      <p:transition spd="slow" p14:dur="2000" advTm="45764"/>
    </mc:Choice>
    <mc:Fallback xmlns="">
      <p:transition spd="slow" advTm="4576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Learning Objectives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447800"/>
            <a:ext cx="8429486" cy="2895598"/>
          </a:xfrm>
        </p:spPr>
        <p:txBody>
          <a:bodyPr/>
          <a:lstStyle/>
          <a:p>
            <a:r>
              <a:rPr lang="en-GB" sz="1600" dirty="0"/>
              <a:t>Milestone 3 introduced measures of model fairness. This Milestone introduces mitigation strategies to improve fairness of supervised learning models.</a:t>
            </a:r>
          </a:p>
          <a:p>
            <a:r>
              <a:rPr lang="en-GB" sz="1600" dirty="0"/>
              <a:t>By the end of this milestone, you will be able to select, implement and evaluate example methods from the three families of intervention:</a:t>
            </a:r>
          </a:p>
          <a:p>
            <a:pPr lvl="2"/>
            <a:r>
              <a:rPr lang="en-GB" sz="1600" dirty="0"/>
              <a:t>Pre-processing</a:t>
            </a:r>
          </a:p>
          <a:p>
            <a:pPr lvl="2"/>
            <a:r>
              <a:rPr lang="en-GB" sz="1600" dirty="0"/>
              <a:t>In-processing</a:t>
            </a:r>
          </a:p>
          <a:p>
            <a:pPr lvl="2"/>
            <a:r>
              <a:rPr lang="en-GB" sz="1600" dirty="0"/>
              <a:t>Post-processing</a:t>
            </a:r>
          </a:p>
          <a:p>
            <a:endParaRPr lang="en-GB" sz="1600" dirty="0"/>
          </a:p>
        </p:txBody>
      </p:sp>
    </p:spTree>
    <p:extLst>
      <p:ext uri="{BB962C8B-B14F-4D97-AF65-F5344CB8AC3E}">
        <p14:creationId xmlns:p14="http://schemas.microsoft.com/office/powerpoint/2010/main" val="598868711"/>
      </p:ext>
    </p:extLst>
  </p:cSld>
  <p:clrMapOvr>
    <a:masterClrMapping/>
  </p:clrMapOvr>
  <mc:AlternateContent xmlns:mc="http://schemas.openxmlformats.org/markup-compatibility/2006" xmlns:p14="http://schemas.microsoft.com/office/powerpoint/2010/main">
    <mc:Choice Requires="p14">
      <p:transition spd="slow" p14:dur="2000" advTm="20169"/>
    </mc:Choice>
    <mc:Fallback xmlns="">
      <p:transition spd="slow" advTm="20169"/>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Reductions: Implementation Notes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marL="285750" lvl="1" indent="-285750">
              <a:buFontTx/>
              <a:buChar char="-"/>
            </a:pPr>
            <a:r>
              <a:rPr lang="en-GB" sz="1600" dirty="0"/>
              <a:t>Implemented using the </a:t>
            </a:r>
            <a:r>
              <a:rPr lang="en-GB" sz="1600" dirty="0" err="1"/>
              <a:t>Fairlearn</a:t>
            </a:r>
            <a:r>
              <a:rPr lang="en-GB" sz="1600" dirty="0"/>
              <a:t> library.</a:t>
            </a:r>
          </a:p>
          <a:p>
            <a:pPr marL="285750" lvl="1" indent="-285750">
              <a:buFontTx/>
              <a:buChar char="-"/>
            </a:pPr>
            <a:endParaRPr lang="en-GB" sz="1600" dirty="0"/>
          </a:p>
          <a:p>
            <a:pPr marL="285750" lvl="1" indent="-285750">
              <a:buFontTx/>
              <a:buChar char="-"/>
            </a:pPr>
            <a:r>
              <a:rPr lang="en-GB" sz="1600" dirty="0"/>
              <a:t>The sensitive feature is typically the feature belonging to the group that we have reason to believe has been treated favourably in the past compared with the rest of the population: in our case we use ‘</a:t>
            </a:r>
            <a:r>
              <a:rPr lang="en-GB" sz="1600" dirty="0" err="1"/>
              <a:t>Ethnicity_White</a:t>
            </a:r>
            <a:r>
              <a:rPr lang="en-GB" sz="1600" dirty="0"/>
              <a:t>’. </a:t>
            </a:r>
          </a:p>
          <a:p>
            <a:pPr marL="285750" lvl="1" indent="-285750">
              <a:buFontTx/>
              <a:buChar char="-"/>
            </a:pPr>
            <a:endParaRPr lang="en-GB" sz="1600" dirty="0"/>
          </a:p>
          <a:p>
            <a:pPr marL="285750" lvl="1" indent="-285750">
              <a:buFontTx/>
              <a:buChar char="-"/>
            </a:pPr>
            <a:r>
              <a:rPr lang="en-GB" sz="1600" dirty="0" err="1"/>
              <a:t>Fairlearn</a:t>
            </a:r>
            <a:r>
              <a:rPr lang="en-GB" sz="1600" dirty="0"/>
              <a:t> mitigation algorithms use the </a:t>
            </a:r>
            <a:r>
              <a:rPr lang="en-GB" sz="1600" i="1" dirty="0"/>
              <a:t>fit</a:t>
            </a:r>
            <a:r>
              <a:rPr lang="en-GB" sz="1600" dirty="0"/>
              <a:t> method to train a model and </a:t>
            </a:r>
            <a:r>
              <a:rPr lang="en-GB" sz="1600" i="1" dirty="0"/>
              <a:t>predict </a:t>
            </a:r>
            <a:r>
              <a:rPr lang="en-GB" sz="1600" dirty="0"/>
              <a:t>to make predictions.</a:t>
            </a:r>
            <a:endParaRPr lang="en-GB" sz="1600" i="1" dirty="0"/>
          </a:p>
          <a:p>
            <a:pPr marL="285750" lvl="1" indent="-285750">
              <a:buFontTx/>
              <a:buChar char="-"/>
            </a:pPr>
            <a:endParaRPr lang="en-GB" sz="1600" dirty="0"/>
          </a:p>
        </p:txBody>
      </p:sp>
    </p:spTree>
    <p:extLst>
      <p:ext uri="{BB962C8B-B14F-4D97-AF65-F5344CB8AC3E}">
        <p14:creationId xmlns:p14="http://schemas.microsoft.com/office/powerpoint/2010/main" val="3317546144"/>
      </p:ext>
    </p:extLst>
  </p:cSld>
  <p:clrMapOvr>
    <a:masterClrMapping/>
  </p:clrMapOvr>
  <mc:AlternateContent xmlns:mc="http://schemas.openxmlformats.org/markup-compatibility/2006" xmlns:p14="http://schemas.microsoft.com/office/powerpoint/2010/main">
    <mc:Choice Requires="p14">
      <p:transition spd="slow" p14:dur="2000" advTm="18540"/>
    </mc:Choice>
    <mc:Fallback xmlns="">
      <p:transition spd="slow" advTm="1854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Reductions: Exercise</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lvl="1"/>
            <a:r>
              <a:rPr lang="en-GB" sz="1600" dirty="0"/>
              <a:t>Use the </a:t>
            </a:r>
            <a:r>
              <a:rPr lang="en-GB" sz="1600" dirty="0" err="1"/>
              <a:t>Jupyter</a:t>
            </a:r>
            <a:r>
              <a:rPr lang="en-GB" sz="1600" dirty="0"/>
              <a:t> notebook provided to:</a:t>
            </a:r>
          </a:p>
          <a:p>
            <a:pPr lvl="1"/>
            <a:endParaRPr lang="en-GB" sz="1600" dirty="0"/>
          </a:p>
          <a:p>
            <a:pPr marL="342900" lvl="1" indent="-342900">
              <a:buAutoNum type="arabicPeriod"/>
            </a:pPr>
            <a:r>
              <a:rPr lang="en-GB" sz="1600" dirty="0"/>
              <a:t>Install libraries and load the data</a:t>
            </a:r>
          </a:p>
          <a:p>
            <a:pPr marL="342900" lvl="1" indent="-342900">
              <a:buAutoNum type="arabicPeriod"/>
            </a:pPr>
            <a:r>
              <a:rPr lang="en-GB" sz="1600" dirty="0"/>
              <a:t>Set up the fairness metrics to be computed</a:t>
            </a:r>
          </a:p>
          <a:p>
            <a:pPr marL="342900" lvl="1" indent="-342900">
              <a:buAutoNum type="arabicPeriod"/>
            </a:pPr>
            <a:r>
              <a:rPr lang="en-GB" sz="1600" dirty="0"/>
              <a:t>Train a baseline ridge regression classifier on the dataset before Reweighing and compute fairness and model performance metrics.</a:t>
            </a:r>
          </a:p>
          <a:p>
            <a:pPr marL="342900" lvl="1" indent="-342900">
              <a:buAutoNum type="arabicPeriod"/>
            </a:pPr>
            <a:r>
              <a:rPr lang="en-GB" sz="1600" dirty="0"/>
              <a:t>Train the same classifier using the Reductions method, targeting Statistical Parity. Compare the metrics with the baseline model.</a:t>
            </a:r>
          </a:p>
          <a:p>
            <a:pPr marL="342900" lvl="1" indent="-342900">
              <a:buAutoNum type="arabicPeriod"/>
            </a:pPr>
            <a:endParaRPr lang="en-GB" sz="1600" dirty="0"/>
          </a:p>
          <a:p>
            <a:pPr marL="342900" lvl="1" indent="-342900">
              <a:buAutoNum type="arabicPeriod"/>
            </a:pPr>
            <a:endParaRPr lang="en-GB" sz="1600" dirty="0"/>
          </a:p>
          <a:p>
            <a:pPr marL="285750" lvl="1" indent="-285750">
              <a:buFontTx/>
              <a:buChar char="-"/>
            </a:pPr>
            <a:endParaRPr lang="en-GB" sz="1600" dirty="0"/>
          </a:p>
        </p:txBody>
      </p:sp>
    </p:spTree>
    <p:extLst>
      <p:ext uri="{BB962C8B-B14F-4D97-AF65-F5344CB8AC3E}">
        <p14:creationId xmlns:p14="http://schemas.microsoft.com/office/powerpoint/2010/main" val="3883136251"/>
      </p:ext>
    </p:extLst>
  </p:cSld>
  <p:clrMapOvr>
    <a:masterClrMapping/>
  </p:clrMapOvr>
  <mc:AlternateContent xmlns:mc="http://schemas.openxmlformats.org/markup-compatibility/2006" xmlns:p14="http://schemas.microsoft.com/office/powerpoint/2010/main">
    <mc:Choice Requires="p14">
      <p:transition spd="slow" p14:dur="2000" advTm="6976"/>
    </mc:Choice>
    <mc:Fallback xmlns="">
      <p:transition spd="slow" advTm="6976"/>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a:xfrm>
            <a:off x="384128" y="411163"/>
            <a:ext cx="8772871" cy="701301"/>
          </a:xfrm>
        </p:spPr>
        <p:txBody>
          <a:bodyPr/>
          <a:lstStyle/>
          <a:p>
            <a:r>
              <a:rPr lang="en-GB" dirty="0"/>
              <a:t>Post-Processing Example: Equalised Odds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176683"/>
            <a:ext cx="8429486" cy="2895598"/>
          </a:xfrm>
        </p:spPr>
        <p:txBody>
          <a:bodyPr/>
          <a:lstStyle/>
          <a:p>
            <a:pPr marL="285750" lvl="1" indent="-285750">
              <a:buFontTx/>
              <a:buChar char="-"/>
            </a:pPr>
            <a:r>
              <a:rPr lang="en-GB" sz="1600" dirty="0"/>
              <a:t>The Equalised Odds Post-Processing approach (Hardt et al 2016) flips predictions outputted from our base model until the desired error rate distribution between the protected group and the privileged group is achieved. </a:t>
            </a:r>
          </a:p>
          <a:p>
            <a:pPr marL="285750" lvl="1" indent="-285750">
              <a:buFontTx/>
              <a:buChar char="-"/>
            </a:pPr>
            <a:endParaRPr lang="en-GB" sz="1600" dirty="0"/>
          </a:p>
          <a:p>
            <a:pPr marL="285750" lvl="1" indent="-285750">
              <a:buFontTx/>
              <a:buChar char="-"/>
            </a:pPr>
            <a:r>
              <a:rPr lang="en-GB" sz="1600" dirty="0"/>
              <a:t>Inputs: the predicted probability from our base model, the target label, and the protected group</a:t>
            </a:r>
          </a:p>
          <a:p>
            <a:pPr marL="285750" lvl="1" indent="-285750">
              <a:buFontTx/>
              <a:buChar char="-"/>
            </a:pPr>
            <a:endParaRPr lang="en-GB" sz="1600" dirty="0"/>
          </a:p>
          <a:p>
            <a:pPr marL="285750" lvl="1" indent="-285750">
              <a:buFontTx/>
              <a:buChar char="-"/>
            </a:pPr>
            <a:r>
              <a:rPr lang="en-GB" sz="1600" dirty="0"/>
              <a:t>Equalized Odds Postprocessing first uses convex optimisation to find the optimum rates at which to flip predictions, using the True Positive Rates and False Positive Rates for each group. The method then flips predictions using these rates to achieve equalised odds.</a:t>
            </a:r>
          </a:p>
          <a:p>
            <a:pPr marL="285750" lvl="1" indent="-285750">
              <a:buFontTx/>
              <a:buChar char="-"/>
            </a:pPr>
            <a:endParaRPr lang="en-GB" sz="1600" dirty="0"/>
          </a:p>
          <a:p>
            <a:pPr marL="285750" lvl="1" indent="-285750">
              <a:buFontTx/>
              <a:buChar char="-"/>
            </a:pPr>
            <a:endParaRPr lang="en-GB" sz="1600" dirty="0"/>
          </a:p>
          <a:p>
            <a:pPr marL="285750" lvl="1" indent="-285750">
              <a:buFontTx/>
              <a:buChar char="-"/>
            </a:pPr>
            <a:endParaRPr lang="en-GB" sz="1600" dirty="0"/>
          </a:p>
          <a:p>
            <a:pPr marL="285750" lvl="1" indent="-285750">
              <a:buFontTx/>
              <a:buChar char="-"/>
            </a:pPr>
            <a:endParaRPr lang="en-GB" sz="1600" dirty="0"/>
          </a:p>
          <a:p>
            <a:pPr marL="285750" lvl="1" indent="-285750">
              <a:buFontTx/>
              <a:buChar char="-"/>
            </a:pPr>
            <a:endParaRPr lang="en-GB" sz="1600" dirty="0"/>
          </a:p>
        </p:txBody>
      </p:sp>
      <p:sp>
        <p:nvSpPr>
          <p:cNvPr id="4" name="TextBox 3">
            <a:extLst>
              <a:ext uri="{FF2B5EF4-FFF2-40B4-BE49-F238E27FC236}">
                <a16:creationId xmlns:a16="http://schemas.microsoft.com/office/drawing/2014/main" id="{13CD740B-9319-4AFA-A691-3339B1883004}"/>
              </a:ext>
            </a:extLst>
          </p:cNvPr>
          <p:cNvSpPr txBox="1"/>
          <p:nvPr/>
        </p:nvSpPr>
        <p:spPr>
          <a:xfrm>
            <a:off x="2296836" y="4909483"/>
            <a:ext cx="7306531" cy="338554"/>
          </a:xfrm>
          <a:prstGeom prst="rect">
            <a:avLst/>
          </a:prstGeom>
          <a:noFill/>
        </p:spPr>
        <p:txBody>
          <a:bodyPr wrap="square">
            <a:spAutoFit/>
          </a:bodyPr>
          <a:lstStyle/>
          <a:p>
            <a:r>
              <a:rPr kumimoji="0" lang="en-GB" sz="800" b="0" i="1" u="none" strike="noStrike" kern="1200" cap="none" spc="0" normalizeH="0" baseline="0" noProof="0" dirty="0">
                <a:ln>
                  <a:noFill/>
                </a:ln>
                <a:solidFill>
                  <a:srgbClr val="1C1C1C"/>
                </a:solidFill>
                <a:effectLst/>
                <a:uLnTx/>
                <a:uFillTx/>
                <a:latin typeface="Arial" panose="020B0604020202020204" pitchFamily="34" charset="0"/>
                <a:ea typeface="+mn-ea"/>
                <a:cs typeface="Arial" panose="020B0604020202020204" pitchFamily="34" charset="0"/>
              </a:rPr>
              <a:t>Paper: </a:t>
            </a:r>
            <a:r>
              <a:rPr kumimoji="0" lang="en-GB" sz="800" b="0" i="0" u="none" strike="noStrike" kern="1200" cap="none" spc="0" normalizeH="0" baseline="0" noProof="0" dirty="0">
                <a:ln>
                  <a:noFill/>
                </a:ln>
                <a:solidFill>
                  <a:srgbClr val="1C1C1C"/>
                </a:solidFill>
                <a:effectLst/>
                <a:uLnTx/>
                <a:uFillTx/>
                <a:latin typeface="Arial"/>
                <a:ea typeface="+mn-ea"/>
                <a:cs typeface="+mn-cs"/>
              </a:rPr>
              <a:t>Hardt et al., “</a:t>
            </a:r>
            <a:r>
              <a:rPr lang="en-GB" sz="800" dirty="0"/>
              <a:t>Equality of Opportunity in Supervised Learning”, 30th International Conference on Neural Information Processing Systems, 2016</a:t>
            </a:r>
            <a:endParaRPr lang="en-GB" sz="800" dirty="0">
              <a:solidFill>
                <a:srgbClr val="1C1C1C"/>
              </a:solidFill>
              <a:latin typeface="Arial"/>
            </a:endParaRPr>
          </a:p>
          <a:p>
            <a:endParaRPr kumimoji="0" lang="en-GB" sz="800" b="0" i="0" u="none" strike="noStrike" kern="1200" cap="none" spc="0" normalizeH="0" baseline="0" noProof="0" dirty="0">
              <a:ln>
                <a:noFill/>
              </a:ln>
              <a:solidFill>
                <a:srgbClr val="1C1C1C"/>
              </a:solidFill>
              <a:effectLst/>
              <a:uLnTx/>
              <a:uFillTx/>
              <a:latin typeface="Arial"/>
              <a:ea typeface="+mn-ea"/>
              <a:cs typeface="+mn-cs"/>
            </a:endParaRPr>
          </a:p>
        </p:txBody>
      </p:sp>
    </p:spTree>
    <p:extLst>
      <p:ext uri="{BB962C8B-B14F-4D97-AF65-F5344CB8AC3E}">
        <p14:creationId xmlns:p14="http://schemas.microsoft.com/office/powerpoint/2010/main" val="2960173482"/>
      </p:ext>
    </p:extLst>
  </p:cSld>
  <p:clrMapOvr>
    <a:masterClrMapping/>
  </p:clrMapOvr>
  <mc:AlternateContent xmlns:mc="http://schemas.openxmlformats.org/markup-compatibility/2006" xmlns:p14="http://schemas.microsoft.com/office/powerpoint/2010/main">
    <mc:Choice Requires="p14">
      <p:transition spd="slow" p14:dur="2000" advTm="43177"/>
    </mc:Choice>
    <mc:Fallback xmlns="">
      <p:transition spd="slow" advTm="43177"/>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Post-Processing: Implementation Notes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176683"/>
            <a:ext cx="8429486" cy="2895598"/>
          </a:xfrm>
        </p:spPr>
        <p:txBody>
          <a:bodyPr/>
          <a:lstStyle/>
          <a:p>
            <a:pPr marL="285750" lvl="1" indent="-285750">
              <a:buFontTx/>
              <a:buChar char="-"/>
            </a:pPr>
            <a:r>
              <a:rPr lang="en-GB" sz="1600" dirty="0"/>
              <a:t>The privileged group is typically the group that we have reason to believe has been treated favourably in the past compared with the rest of the population : in our case we use ‘</a:t>
            </a:r>
            <a:r>
              <a:rPr lang="en-GB" sz="1600" dirty="0" err="1"/>
              <a:t>Ethnicity_White</a:t>
            </a:r>
            <a:r>
              <a:rPr lang="en-GB" sz="1600" dirty="0"/>
              <a:t>’. Our unprivileged group is all other ethnicities.</a:t>
            </a:r>
          </a:p>
          <a:p>
            <a:pPr marL="285750" lvl="1" indent="-285750">
              <a:buFontTx/>
              <a:buChar char="-"/>
            </a:pPr>
            <a:endParaRPr lang="en-GB" sz="1600" dirty="0"/>
          </a:p>
          <a:p>
            <a:pPr marL="285750" lvl="1" indent="-285750">
              <a:buFontTx/>
              <a:buChar char="-"/>
            </a:pPr>
            <a:r>
              <a:rPr lang="en-GB" sz="1600" dirty="0"/>
              <a:t>Within the AIF360 library:</a:t>
            </a:r>
          </a:p>
          <a:p>
            <a:pPr marL="717550" lvl="2" indent="-285750">
              <a:buFontTx/>
              <a:buChar char="-"/>
            </a:pPr>
            <a:r>
              <a:rPr lang="en-GB" sz="1600" i="1" dirty="0" err="1"/>
              <a:t>BinaryLabelDataset</a:t>
            </a:r>
            <a:r>
              <a:rPr lang="en-GB" sz="1600" dirty="0"/>
              <a:t> is the base class for binary labelled datasets</a:t>
            </a:r>
          </a:p>
          <a:p>
            <a:pPr marL="717550" lvl="2" indent="-285750">
              <a:buFontTx/>
              <a:buChar char="-"/>
            </a:pPr>
            <a:r>
              <a:rPr lang="en-GB" sz="1600" i="1" dirty="0" err="1"/>
              <a:t>BinaryLabelDatasetMetric</a:t>
            </a:r>
            <a:r>
              <a:rPr lang="en-GB" sz="1600" i="1" dirty="0"/>
              <a:t> </a:t>
            </a:r>
            <a:r>
              <a:rPr lang="en-GB" sz="1600" dirty="0"/>
              <a:t>is the class for computing metrics based on a </a:t>
            </a:r>
            <a:r>
              <a:rPr lang="en-GB" sz="1600" i="1" dirty="0" err="1"/>
              <a:t>BinaryLabelDataset</a:t>
            </a:r>
            <a:endParaRPr lang="en-GB" sz="1600" i="1" dirty="0"/>
          </a:p>
          <a:p>
            <a:pPr marL="285750" lvl="1" indent="-285750">
              <a:buFontTx/>
              <a:buChar char="-"/>
            </a:pPr>
            <a:endParaRPr lang="en-GB" sz="1600" i="1" dirty="0"/>
          </a:p>
          <a:p>
            <a:pPr marL="285750" lvl="1" indent="-285750">
              <a:buFontTx/>
              <a:buChar char="-"/>
            </a:pPr>
            <a:r>
              <a:rPr lang="en-GB" sz="1600" dirty="0"/>
              <a:t>We use logistic regression, as this post-processing method takes predicted probabilities as an input rather than predicted labels.</a:t>
            </a:r>
          </a:p>
          <a:p>
            <a:pPr marL="285750" lvl="1" indent="-285750">
              <a:buFontTx/>
              <a:buChar char="-"/>
            </a:pPr>
            <a:endParaRPr lang="en-GB" sz="1600" dirty="0"/>
          </a:p>
        </p:txBody>
      </p:sp>
    </p:spTree>
    <p:extLst>
      <p:ext uri="{BB962C8B-B14F-4D97-AF65-F5344CB8AC3E}">
        <p14:creationId xmlns:p14="http://schemas.microsoft.com/office/powerpoint/2010/main" val="4182748610"/>
      </p:ext>
    </p:extLst>
  </p:cSld>
  <p:clrMapOvr>
    <a:masterClrMapping/>
  </p:clrMapOvr>
  <mc:AlternateContent xmlns:mc="http://schemas.openxmlformats.org/markup-compatibility/2006" xmlns:p14="http://schemas.microsoft.com/office/powerpoint/2010/main">
    <mc:Choice Requires="p14">
      <p:transition spd="slow" p14:dur="2000" advTm="22320"/>
    </mc:Choice>
    <mc:Fallback xmlns="">
      <p:transition spd="slow" advTm="2232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Post-Processing: Exercise</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lvl="1"/>
            <a:r>
              <a:rPr lang="en-GB" sz="1600" dirty="0"/>
              <a:t>Use the </a:t>
            </a:r>
            <a:r>
              <a:rPr lang="en-GB" sz="1600" dirty="0" err="1"/>
              <a:t>Jupyter</a:t>
            </a:r>
            <a:r>
              <a:rPr lang="en-GB" sz="1600" dirty="0"/>
              <a:t> notebook provided to:</a:t>
            </a:r>
          </a:p>
          <a:p>
            <a:pPr lvl="1"/>
            <a:endParaRPr lang="en-GB" sz="1600" dirty="0"/>
          </a:p>
          <a:p>
            <a:pPr marL="342900" lvl="1" indent="-342900">
              <a:buAutoNum type="arabicPeriod"/>
            </a:pPr>
            <a:r>
              <a:rPr lang="en-GB" sz="1600" dirty="0"/>
              <a:t>Install libraries and load the data</a:t>
            </a:r>
          </a:p>
          <a:p>
            <a:pPr marL="342900" lvl="1" indent="-342900">
              <a:buAutoNum type="arabicPeriod"/>
            </a:pPr>
            <a:r>
              <a:rPr lang="en-GB" sz="1600" dirty="0"/>
              <a:t>Set up the fairness metrics to be computed</a:t>
            </a:r>
          </a:p>
          <a:p>
            <a:pPr marL="342900" lvl="1" indent="-342900">
              <a:buAutoNum type="arabicPeriod"/>
            </a:pPr>
            <a:r>
              <a:rPr lang="en-GB" sz="1600" dirty="0"/>
              <a:t>Train a baseline ridge regression classifier on the dataset before Reweighing and compute fairness and model performance metrics.</a:t>
            </a:r>
          </a:p>
          <a:p>
            <a:pPr marL="342900" lvl="1" indent="-342900">
              <a:buAutoNum type="arabicPeriod"/>
            </a:pPr>
            <a:r>
              <a:rPr lang="en-GB" sz="1600" dirty="0"/>
              <a:t>Train the same classifier using the Reductions method, targeting Statistical Parity. Compare the metrics with the baseline model.</a:t>
            </a:r>
          </a:p>
          <a:p>
            <a:pPr marL="342900" lvl="1" indent="-342900">
              <a:buAutoNum type="arabicPeriod"/>
            </a:pPr>
            <a:endParaRPr lang="en-GB" sz="1600" dirty="0"/>
          </a:p>
          <a:p>
            <a:pPr marL="342900" lvl="1" indent="-342900">
              <a:buAutoNum type="arabicPeriod"/>
            </a:pPr>
            <a:endParaRPr lang="en-GB" sz="1600" dirty="0"/>
          </a:p>
          <a:p>
            <a:pPr marL="285750" lvl="1" indent="-285750">
              <a:buFontTx/>
              <a:buChar char="-"/>
            </a:pPr>
            <a:endParaRPr lang="en-GB" sz="1600" dirty="0"/>
          </a:p>
        </p:txBody>
      </p:sp>
    </p:spTree>
    <p:extLst>
      <p:ext uri="{BB962C8B-B14F-4D97-AF65-F5344CB8AC3E}">
        <p14:creationId xmlns:p14="http://schemas.microsoft.com/office/powerpoint/2010/main" val="4183447808"/>
      </p:ext>
    </p:extLst>
  </p:cSld>
  <p:clrMapOvr>
    <a:masterClrMapping/>
  </p:clrMapOvr>
  <mc:AlternateContent xmlns:mc="http://schemas.openxmlformats.org/markup-compatibility/2006" xmlns:p14="http://schemas.microsoft.com/office/powerpoint/2010/main">
    <mc:Choice Requires="p14">
      <p:transition spd="slow" p14:dur="2000" advTm="7301"/>
    </mc:Choice>
    <mc:Fallback xmlns="">
      <p:transition spd="slow" advTm="7301"/>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Closing Thoughts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357257" y="1301633"/>
            <a:ext cx="8429486" cy="2895598"/>
          </a:xfrm>
        </p:spPr>
        <p:txBody>
          <a:bodyPr/>
          <a:lstStyle/>
          <a:p>
            <a:pPr marL="285750" lvl="1" indent="-285750">
              <a:buFontTx/>
              <a:buChar char="-"/>
            </a:pPr>
            <a:r>
              <a:rPr lang="en-GB" sz="1600" dirty="0"/>
              <a:t>For our example, Equalised Odds post-processing led to the best fairness metrics and is simplest to implement. But requires access to the protected feature at inference time.</a:t>
            </a:r>
          </a:p>
          <a:p>
            <a:pPr lvl="1"/>
            <a:endParaRPr lang="en-GB" sz="1600" dirty="0"/>
          </a:p>
          <a:p>
            <a:pPr marL="285750" lvl="1" indent="-285750">
              <a:buFontTx/>
              <a:buChar char="-"/>
            </a:pPr>
            <a:r>
              <a:rPr lang="en-GB" sz="1600" dirty="0"/>
              <a:t>Fairness is not just a data scientist problem. To mitigate algorithm bias, a definition and understanding of impacts on individuals and groups must have been agreed with accountable experts, e.g. in ethics and legal. Considerations:</a:t>
            </a:r>
          </a:p>
          <a:p>
            <a:pPr marL="717550" lvl="2" indent="-285750">
              <a:buFontTx/>
              <a:buChar char="-"/>
            </a:pPr>
            <a:r>
              <a:rPr lang="en-GB" sz="1600" dirty="0"/>
              <a:t>Seeking demographic parity in predictions where the true, ‘real world’ values do not represent demographic parity means corrective action or positive discrimination.</a:t>
            </a:r>
          </a:p>
          <a:p>
            <a:pPr marL="717550" lvl="2" indent="-285750">
              <a:buFontTx/>
              <a:buChar char="-"/>
            </a:pPr>
            <a:r>
              <a:rPr lang="en-GB" sz="1600" dirty="0"/>
              <a:t>Equality Of Odds requires that the model performs equally well for different subgroups – harder to argue with. But can be met simply by reducing the accuracy of the best performing group down to the same level as the group with the lowest performance. Consider whether this is acceptable.</a:t>
            </a:r>
          </a:p>
          <a:p>
            <a:pPr marL="285750" lvl="1" indent="-285750">
              <a:buFontTx/>
              <a:buChar char="-"/>
            </a:pPr>
            <a:endParaRPr lang="en-GB" sz="1600" dirty="0"/>
          </a:p>
        </p:txBody>
      </p:sp>
    </p:spTree>
    <p:extLst>
      <p:ext uri="{BB962C8B-B14F-4D97-AF65-F5344CB8AC3E}">
        <p14:creationId xmlns:p14="http://schemas.microsoft.com/office/powerpoint/2010/main" val="3474929762"/>
      </p:ext>
    </p:extLst>
  </p:cSld>
  <p:clrMapOvr>
    <a:masterClrMapping/>
  </p:clrMapOvr>
  <mc:AlternateContent xmlns:mc="http://schemas.openxmlformats.org/markup-compatibility/2006" xmlns:p14="http://schemas.microsoft.com/office/powerpoint/2010/main">
    <mc:Choice Requires="p14">
      <p:transition spd="slow" p14:dur="2000" advTm="96326"/>
    </mc:Choice>
    <mc:Fallback xmlns="">
      <p:transition spd="slow" advTm="96326"/>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Closing Thoughts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357257" y="1292965"/>
            <a:ext cx="8429486" cy="2895598"/>
          </a:xfrm>
        </p:spPr>
        <p:txBody>
          <a:bodyPr/>
          <a:lstStyle/>
          <a:p>
            <a:pPr marL="285750" lvl="1" indent="-285750">
              <a:buFontTx/>
              <a:buChar char="-"/>
            </a:pPr>
            <a:endParaRPr lang="en-GB" sz="1600" dirty="0"/>
          </a:p>
          <a:p>
            <a:pPr marL="285750" lvl="1" indent="-285750">
              <a:buFontTx/>
              <a:buChar char="-"/>
            </a:pPr>
            <a:r>
              <a:rPr lang="en-GB" sz="1600" dirty="0"/>
              <a:t>Consider fairness throughout the full Machine Learning lifecycle, rather than rely on mitigating algorithms.</a:t>
            </a:r>
          </a:p>
          <a:p>
            <a:pPr marL="285750" lvl="1" indent="-285750">
              <a:buFontTx/>
              <a:buChar char="-"/>
            </a:pPr>
            <a:endParaRPr lang="en-GB" sz="1600" dirty="0"/>
          </a:p>
          <a:p>
            <a:pPr marL="285750" lvl="1" indent="-285750">
              <a:buFontTx/>
              <a:buChar char="-"/>
            </a:pPr>
            <a:r>
              <a:rPr lang="en-GB" sz="1600" dirty="0"/>
              <a:t>Always calculate and present fairness metrics.</a:t>
            </a:r>
          </a:p>
          <a:p>
            <a:pPr marL="285750" lvl="1" indent="-285750">
              <a:buFontTx/>
              <a:buChar char="-"/>
            </a:pPr>
            <a:endParaRPr lang="en-GB" sz="1600" dirty="0"/>
          </a:p>
          <a:p>
            <a:pPr marL="285750" lvl="1" indent="-285750">
              <a:buFontTx/>
              <a:buChar char="-"/>
            </a:pPr>
            <a:r>
              <a:rPr lang="en-GB" sz="1600" dirty="0"/>
              <a:t>Consider non-technical solutions too e.g. algorithm impact assessments and model cards (Mitchell et al 2019).</a:t>
            </a:r>
          </a:p>
          <a:p>
            <a:pPr marL="285750" lvl="1" indent="-285750">
              <a:buFontTx/>
              <a:buChar char="-"/>
            </a:pPr>
            <a:endParaRPr lang="en-GB" sz="1600" dirty="0"/>
          </a:p>
        </p:txBody>
      </p:sp>
      <p:sp>
        <p:nvSpPr>
          <p:cNvPr id="8" name="TextBox 7">
            <a:extLst>
              <a:ext uri="{FF2B5EF4-FFF2-40B4-BE49-F238E27FC236}">
                <a16:creationId xmlns:a16="http://schemas.microsoft.com/office/drawing/2014/main" id="{A60561A9-9999-435A-BC5A-410A1F2FD7F0}"/>
              </a:ext>
            </a:extLst>
          </p:cNvPr>
          <p:cNvSpPr txBox="1"/>
          <p:nvPr/>
        </p:nvSpPr>
        <p:spPr>
          <a:xfrm>
            <a:off x="2296836" y="4909483"/>
            <a:ext cx="7306531" cy="215444"/>
          </a:xfrm>
          <a:prstGeom prst="rect">
            <a:avLst/>
          </a:prstGeom>
          <a:noFill/>
        </p:spPr>
        <p:txBody>
          <a:bodyPr wrap="square">
            <a:spAutoFit/>
          </a:bodyPr>
          <a:lstStyle/>
          <a:p>
            <a:r>
              <a:rPr kumimoji="0" lang="en-GB" sz="800" b="0" i="1" u="none" strike="noStrike" kern="1200" cap="none" spc="0" normalizeH="0" baseline="0" noProof="0" dirty="0">
                <a:ln>
                  <a:noFill/>
                </a:ln>
                <a:solidFill>
                  <a:srgbClr val="1C1C1C"/>
                </a:solidFill>
                <a:effectLst/>
                <a:uLnTx/>
                <a:uFillTx/>
                <a:latin typeface="Arial" panose="020B0604020202020204" pitchFamily="34" charset="0"/>
                <a:ea typeface="+mn-ea"/>
                <a:cs typeface="Arial" panose="020B0604020202020204" pitchFamily="34" charset="0"/>
              </a:rPr>
              <a:t>Paper: </a:t>
            </a:r>
            <a:r>
              <a:rPr kumimoji="0" lang="en-GB" sz="800" b="0" i="0" u="none" strike="noStrike" kern="1200" cap="none" spc="0" normalizeH="0" baseline="0" noProof="0" dirty="0">
                <a:ln>
                  <a:noFill/>
                </a:ln>
                <a:solidFill>
                  <a:srgbClr val="1C1C1C"/>
                </a:solidFill>
                <a:effectLst/>
                <a:uLnTx/>
                <a:uFillTx/>
                <a:latin typeface="Arial"/>
                <a:ea typeface="+mn-ea"/>
                <a:cs typeface="+mn-cs"/>
              </a:rPr>
              <a:t>Mitchell et al., “</a:t>
            </a:r>
            <a:r>
              <a:rPr lang="en-GB" sz="800" dirty="0"/>
              <a:t>Model Cards for Model Reporting”, FAT* '19: Conference on Fairness, Accountability, and Transparency, 2019</a:t>
            </a:r>
            <a:endParaRPr kumimoji="0" lang="en-GB" sz="800" b="0" i="0" u="none" strike="noStrike" kern="1200" cap="none" spc="0" normalizeH="0" baseline="0" noProof="0" dirty="0">
              <a:ln>
                <a:noFill/>
              </a:ln>
              <a:solidFill>
                <a:srgbClr val="1C1C1C"/>
              </a:solidFill>
              <a:effectLst/>
              <a:uLnTx/>
              <a:uFillTx/>
              <a:latin typeface="Arial"/>
              <a:ea typeface="+mn-ea"/>
              <a:cs typeface="+mn-cs"/>
            </a:endParaRPr>
          </a:p>
        </p:txBody>
      </p:sp>
    </p:spTree>
    <p:extLst>
      <p:ext uri="{BB962C8B-B14F-4D97-AF65-F5344CB8AC3E}">
        <p14:creationId xmlns:p14="http://schemas.microsoft.com/office/powerpoint/2010/main" val="2607541789"/>
      </p:ext>
    </p:extLst>
  </p:cSld>
  <p:clrMapOvr>
    <a:masterClrMapping/>
  </p:clrMapOvr>
  <mc:AlternateContent xmlns:mc="http://schemas.openxmlformats.org/markup-compatibility/2006" xmlns:p14="http://schemas.microsoft.com/office/powerpoint/2010/main">
    <mc:Choice Requires="p14">
      <p:transition spd="slow" p14:dur="2000" advTm="37162"/>
    </mc:Choice>
    <mc:Fallback xmlns="">
      <p:transition spd="slow" advTm="3716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Contents</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1" y="1447800"/>
            <a:ext cx="8429486" cy="2895598"/>
          </a:xfrm>
        </p:spPr>
        <p:txBody>
          <a:bodyPr/>
          <a:lstStyle/>
          <a:p>
            <a:pPr marL="457200" indent="-457200">
              <a:buFont typeface="+mj-lt"/>
              <a:buAutoNum type="arabicPeriod"/>
            </a:pPr>
            <a:r>
              <a:rPr lang="en-GB" sz="1600" dirty="0"/>
              <a:t>Introduction to mitigating unwanted bias in supervised learning</a:t>
            </a:r>
          </a:p>
          <a:p>
            <a:pPr marL="0" indent="0">
              <a:buNone/>
            </a:pPr>
            <a:r>
              <a:rPr lang="en-GB" sz="1600" dirty="0"/>
              <a:t>	What are we mitigating for?</a:t>
            </a:r>
          </a:p>
          <a:p>
            <a:pPr marL="0" indent="0">
              <a:buNone/>
            </a:pPr>
            <a:r>
              <a:rPr lang="en-GB" sz="1600" dirty="0"/>
              <a:t>	What intervention techniques exist to mitigate</a:t>
            </a:r>
          </a:p>
          <a:p>
            <a:pPr marL="0" indent="0">
              <a:buNone/>
            </a:pPr>
            <a:r>
              <a:rPr lang="en-GB" sz="1600" dirty="0"/>
              <a:t>	Selecting a target fairness measure to mitigate</a:t>
            </a:r>
          </a:p>
          <a:p>
            <a:pPr marL="0" indent="0">
              <a:buNone/>
            </a:pPr>
            <a:endParaRPr lang="en-GB" sz="800" dirty="0"/>
          </a:p>
          <a:p>
            <a:pPr marL="457200" indent="-457200">
              <a:buFont typeface="+mj-lt"/>
              <a:buAutoNum type="arabicPeriod" startAt="2"/>
            </a:pPr>
            <a:r>
              <a:rPr lang="en-GB" sz="1600" dirty="0"/>
              <a:t>Example exercises:</a:t>
            </a:r>
          </a:p>
          <a:p>
            <a:pPr lvl="1"/>
            <a:r>
              <a:rPr lang="en-GB" sz="600" dirty="0"/>
              <a:t>	</a:t>
            </a:r>
            <a:r>
              <a:rPr lang="en-GB" sz="1600" dirty="0"/>
              <a:t>Pre-processing example: Reweighing (</a:t>
            </a:r>
            <a:r>
              <a:rPr lang="en-GB" sz="1600" dirty="0" err="1"/>
              <a:t>Kamiran</a:t>
            </a:r>
            <a:r>
              <a:rPr lang="en-GB" sz="1600" dirty="0"/>
              <a:t> and </a:t>
            </a:r>
            <a:r>
              <a:rPr lang="en-GB" sz="1600" dirty="0" err="1"/>
              <a:t>Calders</a:t>
            </a:r>
            <a:r>
              <a:rPr lang="en-GB" sz="1600" dirty="0"/>
              <a:t> 2012)</a:t>
            </a:r>
          </a:p>
          <a:p>
            <a:pPr lvl="1"/>
            <a:r>
              <a:rPr lang="en-GB" sz="1600" dirty="0"/>
              <a:t>	In-processing example: Reductions (</a:t>
            </a:r>
            <a:r>
              <a:rPr lang="en-GB" sz="1600" dirty="0" err="1"/>
              <a:t>Argarwal</a:t>
            </a:r>
            <a:r>
              <a:rPr lang="en-GB" sz="1600" dirty="0"/>
              <a:t> et al 2018) </a:t>
            </a:r>
          </a:p>
          <a:p>
            <a:pPr lvl="1"/>
            <a:r>
              <a:rPr lang="en-GB" sz="1600" dirty="0"/>
              <a:t>	Post-processing example: Equalised Odds Post-processing (Hardt et al 2016)</a:t>
            </a:r>
          </a:p>
          <a:p>
            <a:pPr marL="457200" indent="-457200">
              <a:buFont typeface="+mj-lt"/>
              <a:buAutoNum type="arabicPeriod" startAt="2"/>
            </a:pPr>
            <a:endParaRPr lang="en-GB" sz="800" dirty="0"/>
          </a:p>
          <a:p>
            <a:pPr marL="457200" indent="-457200">
              <a:buFont typeface="+mj-lt"/>
              <a:buAutoNum type="arabicPeriod" startAt="2"/>
            </a:pPr>
            <a:r>
              <a:rPr lang="en-GB" sz="1600" dirty="0"/>
              <a:t>Closing thoughts</a:t>
            </a:r>
          </a:p>
          <a:p>
            <a:pPr marL="457200" indent="-457200">
              <a:buFont typeface="+mj-lt"/>
              <a:buAutoNum type="arabicPeriod" startAt="2"/>
            </a:pPr>
            <a:endParaRPr lang="en-GB" sz="1600" dirty="0"/>
          </a:p>
        </p:txBody>
      </p:sp>
    </p:spTree>
    <p:extLst>
      <p:ext uri="{BB962C8B-B14F-4D97-AF65-F5344CB8AC3E}">
        <p14:creationId xmlns:p14="http://schemas.microsoft.com/office/powerpoint/2010/main" val="2495394990"/>
      </p:ext>
    </p:extLst>
  </p:cSld>
  <p:clrMapOvr>
    <a:masterClrMapping/>
  </p:clrMapOvr>
  <mc:AlternateContent xmlns:mc="http://schemas.openxmlformats.org/markup-compatibility/2006" xmlns:p14="http://schemas.microsoft.com/office/powerpoint/2010/main">
    <mc:Choice Requires="p14">
      <p:transition spd="slow" p14:dur="2000" advTm="24774"/>
    </mc:Choice>
    <mc:Fallback xmlns="">
      <p:transition spd="slow" advTm="24774"/>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Before We Start</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1" y="1447800"/>
            <a:ext cx="8429486" cy="2895598"/>
          </a:xfrm>
        </p:spPr>
        <p:txBody>
          <a:bodyPr/>
          <a:lstStyle/>
          <a:p>
            <a:pPr marL="0" indent="0">
              <a:buNone/>
            </a:pPr>
            <a:r>
              <a:rPr lang="en-GB" sz="1600" dirty="0"/>
              <a:t>Watch this video from two prominent researchers in algorithm fairness:</a:t>
            </a:r>
          </a:p>
          <a:p>
            <a:pPr marL="0" indent="0">
              <a:buNone/>
            </a:pPr>
            <a:endParaRPr lang="en-GB" sz="1600" dirty="0"/>
          </a:p>
          <a:p>
            <a:pPr marL="0" indent="0">
              <a:buNone/>
            </a:pPr>
            <a:r>
              <a:rPr lang="en-GB" sz="1600" dirty="0"/>
              <a:t>“A snapshot of the frontiers of fairness in machine learning”, Alexandra </a:t>
            </a:r>
            <a:r>
              <a:rPr lang="en-GB" sz="1600" dirty="0" err="1"/>
              <a:t>Chouldechova</a:t>
            </a:r>
            <a:r>
              <a:rPr lang="en-GB" sz="1600" dirty="0"/>
              <a:t> and Aaron Roth, May 2020</a:t>
            </a:r>
          </a:p>
          <a:p>
            <a:pPr marL="0" indent="0">
              <a:buNone/>
            </a:pPr>
            <a:r>
              <a:rPr lang="en-GB" sz="1600" dirty="0">
                <a:hlinkClick r:id="rId2"/>
              </a:rPr>
              <a:t>https://dl.acm.org/doi/10.1145/3376898</a:t>
            </a:r>
            <a:endParaRPr lang="en-GB" sz="1600" dirty="0"/>
          </a:p>
          <a:p>
            <a:pPr marL="0" indent="0">
              <a:buNone/>
            </a:pPr>
            <a:endParaRPr lang="en-GB" sz="1600" dirty="0"/>
          </a:p>
          <a:p>
            <a:pPr marL="0" indent="0">
              <a:buNone/>
            </a:pPr>
            <a:endParaRPr lang="en-GB" sz="1600" dirty="0"/>
          </a:p>
          <a:p>
            <a:pPr marL="0" indent="0">
              <a:buNone/>
            </a:pPr>
            <a:endParaRPr lang="en-GB" sz="1600" dirty="0"/>
          </a:p>
        </p:txBody>
      </p:sp>
    </p:spTree>
    <p:extLst>
      <p:ext uri="{BB962C8B-B14F-4D97-AF65-F5344CB8AC3E}">
        <p14:creationId xmlns:p14="http://schemas.microsoft.com/office/powerpoint/2010/main" val="255106443"/>
      </p:ext>
    </p:extLst>
  </p:cSld>
  <p:clrMapOvr>
    <a:masterClrMapping/>
  </p:clrMapOvr>
  <mc:AlternateContent xmlns:mc="http://schemas.openxmlformats.org/markup-compatibility/2006" xmlns:p14="http://schemas.microsoft.com/office/powerpoint/2010/main">
    <mc:Choice Requires="p14">
      <p:transition spd="slow" p14:dur="2000" advTm="7347"/>
    </mc:Choice>
    <mc:Fallback xmlns="">
      <p:transition spd="slow" advTm="7347"/>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Mitigating Algorithm Bias: Choices to Make </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1" y="1447800"/>
            <a:ext cx="8429486" cy="2895598"/>
          </a:xfrm>
        </p:spPr>
        <p:txBody>
          <a:bodyPr/>
          <a:lstStyle/>
          <a:p>
            <a:pPr marL="0" indent="0">
              <a:buNone/>
            </a:pPr>
            <a:r>
              <a:rPr lang="en-GB" sz="1600" dirty="0"/>
              <a:t>To commence our work on mitigating algorithm bias, we’ll need to decide on 2 things:</a:t>
            </a:r>
          </a:p>
          <a:p>
            <a:pPr marL="0" indent="0">
              <a:buNone/>
            </a:pPr>
            <a:endParaRPr lang="en-GB" sz="1600" dirty="0"/>
          </a:p>
          <a:p>
            <a:pPr marL="342900" indent="-342900">
              <a:buAutoNum type="arabicPeriod"/>
            </a:pPr>
            <a:r>
              <a:rPr lang="en-GB" sz="1600" dirty="0"/>
              <a:t>Fairness definition and metric</a:t>
            </a:r>
          </a:p>
          <a:p>
            <a:pPr marL="342900" indent="-342900">
              <a:buAutoNum type="arabicPeriod"/>
            </a:pPr>
            <a:r>
              <a:rPr lang="en-GB" sz="1600" dirty="0"/>
              <a:t>Intervention method</a:t>
            </a:r>
          </a:p>
          <a:p>
            <a:pPr marL="0" indent="0">
              <a:buNone/>
            </a:pPr>
            <a:endParaRPr lang="en-GB" sz="1600" dirty="0"/>
          </a:p>
          <a:p>
            <a:pPr marL="0" indent="0">
              <a:buNone/>
            </a:pPr>
            <a:endParaRPr lang="en-GB" sz="1600" dirty="0"/>
          </a:p>
        </p:txBody>
      </p:sp>
    </p:spTree>
    <p:extLst>
      <p:ext uri="{BB962C8B-B14F-4D97-AF65-F5344CB8AC3E}">
        <p14:creationId xmlns:p14="http://schemas.microsoft.com/office/powerpoint/2010/main" val="1749630129"/>
      </p:ext>
    </p:extLst>
  </p:cSld>
  <p:clrMapOvr>
    <a:masterClrMapping/>
  </p:clrMapOvr>
  <mc:AlternateContent xmlns:mc="http://schemas.openxmlformats.org/markup-compatibility/2006" xmlns:p14="http://schemas.microsoft.com/office/powerpoint/2010/main">
    <mc:Choice Requires="p14">
      <p:transition spd="slow" p14:dur="2000" advTm="16829"/>
    </mc:Choice>
    <mc:Fallback xmlns="">
      <p:transition spd="slow" advTm="16829"/>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Selecting a target fairness measure</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marL="285750" lvl="1" indent="-285750">
              <a:buFontTx/>
              <a:buChar char="-"/>
            </a:pPr>
            <a:r>
              <a:rPr lang="en-GB" sz="1600" dirty="0"/>
              <a:t>Prior to implementing a mitigation technique, we must agree a definition of fairness. </a:t>
            </a:r>
          </a:p>
          <a:p>
            <a:pPr marL="285750" lvl="1" indent="-285750">
              <a:buFontTx/>
              <a:buChar char="-"/>
            </a:pPr>
            <a:r>
              <a:rPr lang="en-GB" sz="1600" dirty="0"/>
              <a:t>There is no universal measure of algorithm fairness. </a:t>
            </a:r>
          </a:p>
          <a:p>
            <a:pPr marL="285750" lvl="1" indent="-285750">
              <a:buFontTx/>
              <a:buChar char="-"/>
            </a:pPr>
            <a:r>
              <a:rPr lang="en-GB" sz="1600" dirty="0"/>
              <a:t>Typically a decision made by accountable individuals, not just a data science problem.</a:t>
            </a:r>
          </a:p>
          <a:p>
            <a:pPr marL="285750" lvl="1" indent="-285750">
              <a:buFontTx/>
              <a:buChar char="-"/>
            </a:pPr>
            <a:r>
              <a:rPr lang="en-GB" sz="1600" dirty="0"/>
              <a:t>A common approach – use domain knowledge to identify protected groups, e.g.:</a:t>
            </a:r>
          </a:p>
          <a:p>
            <a:pPr marL="717550" lvl="2" indent="-285750">
              <a:buFontTx/>
              <a:buChar char="-"/>
            </a:pPr>
            <a:r>
              <a:rPr lang="en-GB" sz="1600" dirty="0"/>
              <a:t>Groups subject to historic prejudice</a:t>
            </a:r>
          </a:p>
          <a:p>
            <a:pPr marL="717550" lvl="2" indent="-285750">
              <a:buFontTx/>
              <a:buChar char="-"/>
            </a:pPr>
            <a:r>
              <a:rPr lang="en-GB" sz="1600" dirty="0"/>
              <a:t>Groups for which the impact of an erroneous outcome would be highest</a:t>
            </a:r>
          </a:p>
          <a:p>
            <a:pPr marL="285750" lvl="1" indent="-285750">
              <a:buFontTx/>
              <a:buChar char="-"/>
            </a:pPr>
            <a:r>
              <a:rPr lang="en-GB" sz="1600" dirty="0"/>
              <a:t>Be sure to validate that your mitigating action has not adversely impacted other groups</a:t>
            </a:r>
          </a:p>
          <a:p>
            <a:pPr marL="285750" lvl="1" indent="-285750">
              <a:buFontTx/>
              <a:buChar char="-"/>
            </a:pPr>
            <a:r>
              <a:rPr lang="en-GB" sz="1600" dirty="0"/>
              <a:t>“What gets measured, gets managed” – calculate and present a wide range of fairness measures to understand the impact of a model on individuals and groups</a:t>
            </a:r>
          </a:p>
          <a:p>
            <a:pPr lvl="1"/>
            <a:endParaRPr lang="en-GB" sz="1600" dirty="0"/>
          </a:p>
        </p:txBody>
      </p:sp>
    </p:spTree>
    <p:extLst>
      <p:ext uri="{BB962C8B-B14F-4D97-AF65-F5344CB8AC3E}">
        <p14:creationId xmlns:p14="http://schemas.microsoft.com/office/powerpoint/2010/main" val="1898695798"/>
      </p:ext>
    </p:extLst>
  </p:cSld>
  <p:clrMapOvr>
    <a:masterClrMapping/>
  </p:clrMapOvr>
  <mc:AlternateContent xmlns:mc="http://schemas.openxmlformats.org/markup-compatibility/2006" xmlns:p14="http://schemas.microsoft.com/office/powerpoint/2010/main">
    <mc:Choice Requires="p14">
      <p:transition spd="slow" p14:dur="2000" advTm="98024"/>
    </mc:Choice>
    <mc:Fallback xmlns="">
      <p:transition spd="slow" advTm="98024"/>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Selecting an Intervention Method</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284357"/>
            <a:ext cx="8429486" cy="2895598"/>
          </a:xfrm>
        </p:spPr>
        <p:txBody>
          <a:bodyPr/>
          <a:lstStyle/>
          <a:p>
            <a:pPr marL="0" indent="0">
              <a:buNone/>
            </a:pPr>
            <a:r>
              <a:rPr lang="en-GB" sz="1600" dirty="0"/>
              <a:t>For the purposes of mitigating unwanted bias, causes can be grouped:</a:t>
            </a:r>
          </a:p>
          <a:p>
            <a:pPr>
              <a:buFont typeface="+mj-lt"/>
              <a:buAutoNum type="arabicPeriod"/>
            </a:pPr>
            <a:r>
              <a:rPr lang="en-GB" sz="1600" dirty="0"/>
              <a:t>Inadequate training data:</a:t>
            </a:r>
          </a:p>
          <a:p>
            <a:pPr lvl="2">
              <a:buFontTx/>
              <a:buChar char="-"/>
            </a:pPr>
            <a:r>
              <a:rPr lang="en-GB" sz="1200" dirty="0"/>
              <a:t>A model approximates a function f *(X) that maps the input data X to the target label or value Y. Training data consists of "noisy, approximate examples of </a:t>
            </a:r>
            <a:r>
              <a:rPr lang="en-GB" sz="1200" i="1" dirty="0"/>
              <a:t>f *(X)</a:t>
            </a:r>
            <a:r>
              <a:rPr lang="en-GB" sz="1200" dirty="0"/>
              <a:t> evaluated at different training points" (Goodfellow et al., 2016) and as such may not always accurately represent the function we are aiming to approximate.</a:t>
            </a:r>
          </a:p>
          <a:p>
            <a:pPr lvl="2">
              <a:buFontTx/>
              <a:buChar char="-"/>
            </a:pPr>
            <a:r>
              <a:rPr lang="en-GB" sz="1200" dirty="0"/>
              <a:t>Issues with the data collection process or the distribution of historic outcomes can mean training data contains unwanted bias.</a:t>
            </a:r>
          </a:p>
          <a:p>
            <a:pPr>
              <a:buFont typeface="+mj-lt"/>
              <a:buAutoNum type="arabicPeriod"/>
            </a:pPr>
            <a:endParaRPr lang="en-GB" sz="800" dirty="0"/>
          </a:p>
          <a:p>
            <a:pPr>
              <a:buFont typeface="+mj-lt"/>
              <a:buAutoNum type="arabicPeriod"/>
            </a:pPr>
            <a:r>
              <a:rPr lang="en-GB" sz="1600" dirty="0"/>
              <a:t>Unwanted bias caused by model generalisations:</a:t>
            </a:r>
          </a:p>
          <a:p>
            <a:pPr lvl="2">
              <a:buFontTx/>
              <a:buChar char="-"/>
            </a:pPr>
            <a:r>
              <a:rPr lang="en-GB" sz="1200" dirty="0"/>
              <a:t>Many common machine learning models work by minimising the sum of prediction errors; it is therefore less costly to mis-classify the minority than it is the majority.</a:t>
            </a:r>
          </a:p>
          <a:p>
            <a:pPr>
              <a:buFontTx/>
              <a:buChar char="-"/>
            </a:pPr>
            <a:endParaRPr lang="en-GB" sz="800" dirty="0"/>
          </a:p>
          <a:p>
            <a:pPr marL="0" indent="0">
              <a:buNone/>
            </a:pPr>
            <a:r>
              <a:rPr lang="en-GB" sz="1600" dirty="0"/>
              <a:t>3. Model design choices prioritised without considering fairness:</a:t>
            </a:r>
          </a:p>
          <a:p>
            <a:pPr lvl="2">
              <a:buFontTx/>
              <a:buChar char="-"/>
            </a:pPr>
            <a:r>
              <a:rPr lang="en-GB" sz="1200" dirty="0"/>
              <a:t>Common misconception: algorithms are neutral; ‘the data doesn’t lie‘. In reality, model design involves choices of inputs, feature engineering, architecture and hyper-parameters that impact outcomes (</a:t>
            </a:r>
            <a:r>
              <a:rPr lang="en-GB" sz="1200" dirty="0" err="1"/>
              <a:t>Mittelstadt</a:t>
            </a:r>
            <a:r>
              <a:rPr lang="en-GB" sz="1200" dirty="0"/>
              <a:t> et al., 2016).</a:t>
            </a:r>
          </a:p>
          <a:p>
            <a:pPr>
              <a:buFontTx/>
              <a:buChar char="-"/>
            </a:pPr>
            <a:endParaRPr lang="en-GB" sz="1600" dirty="0"/>
          </a:p>
          <a:p>
            <a:pPr marL="457200" indent="-457200">
              <a:buFont typeface="+mj-lt"/>
              <a:buAutoNum type="arabicPeriod"/>
            </a:pPr>
            <a:endParaRPr lang="en-GB" sz="1600" dirty="0"/>
          </a:p>
        </p:txBody>
      </p:sp>
    </p:spTree>
    <p:extLst>
      <p:ext uri="{BB962C8B-B14F-4D97-AF65-F5344CB8AC3E}">
        <p14:creationId xmlns:p14="http://schemas.microsoft.com/office/powerpoint/2010/main" val="3093915715"/>
      </p:ext>
    </p:extLst>
  </p:cSld>
  <p:clrMapOvr>
    <a:masterClrMapping/>
  </p:clrMapOvr>
  <mc:AlternateContent xmlns:mc="http://schemas.openxmlformats.org/markup-compatibility/2006" xmlns:p14="http://schemas.microsoft.com/office/powerpoint/2010/main">
    <mc:Choice Requires="p14">
      <p:transition spd="slow" p14:dur="2000" advTm="125935"/>
    </mc:Choice>
    <mc:Fallback xmlns="">
      <p:transition spd="slow" advTm="125935"/>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What techniques exist to mitigate?</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marL="342900" indent="-342900">
              <a:buFont typeface="+mj-lt"/>
              <a:buAutoNum type="arabicPeriod"/>
            </a:pPr>
            <a:r>
              <a:rPr lang="en-GB" sz="1600" dirty="0"/>
              <a:t>Pre-processing:</a:t>
            </a:r>
          </a:p>
          <a:p>
            <a:pPr lvl="2"/>
            <a:r>
              <a:rPr lang="en-GB" sz="1600" dirty="0"/>
              <a:t>The training data is modified to reduce or remove unwanted bias before training the model, for example by re-sampling.</a:t>
            </a:r>
          </a:p>
          <a:p>
            <a:pPr lvl="2"/>
            <a:r>
              <a:rPr lang="en-GB" sz="1600" dirty="0"/>
              <a:t>This type of technique is typically model agnostic - you can then use the pre-processed data in any kind of machine learning model.</a:t>
            </a:r>
          </a:p>
          <a:p>
            <a:pPr lvl="2"/>
            <a:endParaRPr lang="en-GB" dirty="0"/>
          </a:p>
          <a:p>
            <a:pPr lvl="2"/>
            <a:endParaRPr lang="en-GB" dirty="0"/>
          </a:p>
          <a:p>
            <a:pPr lvl="2"/>
            <a:endParaRPr lang="en-GB" dirty="0"/>
          </a:p>
          <a:p>
            <a:pPr lvl="2"/>
            <a:endParaRPr lang="en-GB" dirty="0"/>
          </a:p>
          <a:p>
            <a:pPr marL="180975" lvl="2" indent="0">
              <a:buNone/>
            </a:pPr>
            <a:r>
              <a:rPr lang="en-GB" sz="1200" dirty="0"/>
              <a:t>Example further reading:</a:t>
            </a:r>
          </a:p>
          <a:p>
            <a:pPr lvl="2"/>
            <a:r>
              <a:rPr lang="en-GB" sz="1200" dirty="0" err="1"/>
              <a:t>Calmon</a:t>
            </a:r>
            <a:r>
              <a:rPr lang="en-GB" sz="1200" dirty="0"/>
              <a:t> et al. “Optimized Pre-Processing for Discrimination Prevention”, Advances in Neural Information Processing Systems 30, 2017</a:t>
            </a:r>
          </a:p>
          <a:p>
            <a:pPr lvl="2"/>
            <a:r>
              <a:rPr lang="en-GB" sz="1200" dirty="0"/>
              <a:t>F. </a:t>
            </a:r>
            <a:r>
              <a:rPr lang="en-GB" sz="1200" dirty="0" err="1"/>
              <a:t>Kamiran</a:t>
            </a:r>
            <a:r>
              <a:rPr lang="en-GB" sz="1200" dirty="0"/>
              <a:t> and T. </a:t>
            </a:r>
            <a:r>
              <a:rPr lang="en-GB" sz="1200" dirty="0" err="1"/>
              <a:t>Calders</a:t>
            </a:r>
            <a:r>
              <a:rPr lang="en-GB" sz="1200" dirty="0"/>
              <a:t>, “Data </a:t>
            </a:r>
            <a:r>
              <a:rPr lang="en-GB" sz="1200" dirty="0" err="1"/>
              <a:t>Preprocessing</a:t>
            </a:r>
            <a:r>
              <a:rPr lang="en-GB" sz="1200" dirty="0"/>
              <a:t> Techniques for Classification without Discrimination”, Knowledge and Information Systems, 2012 </a:t>
            </a:r>
          </a:p>
          <a:p>
            <a:pPr marL="612775" lvl="3" indent="0">
              <a:buNone/>
            </a:pPr>
            <a:r>
              <a:rPr lang="en-GB" sz="1200" dirty="0"/>
              <a:t>		</a:t>
            </a:r>
          </a:p>
          <a:p>
            <a:pPr marL="92075" lvl="1" indent="-342900">
              <a:buFont typeface="+mj-lt"/>
              <a:buAutoNum type="arabicPeriod"/>
            </a:pPr>
            <a:endParaRPr lang="en-GB" dirty="0"/>
          </a:p>
        </p:txBody>
      </p:sp>
    </p:spTree>
    <p:extLst>
      <p:ext uri="{BB962C8B-B14F-4D97-AF65-F5344CB8AC3E}">
        <p14:creationId xmlns:p14="http://schemas.microsoft.com/office/powerpoint/2010/main" val="2240045184"/>
      </p:ext>
    </p:extLst>
  </p:cSld>
  <p:clrMapOvr>
    <a:masterClrMapping/>
  </p:clrMapOvr>
  <mc:AlternateContent xmlns:mc="http://schemas.openxmlformats.org/markup-compatibility/2006" xmlns:p14="http://schemas.microsoft.com/office/powerpoint/2010/main">
    <mc:Choice Requires="p14">
      <p:transition spd="slow" p14:dur="2000" advTm="40599"/>
    </mc:Choice>
    <mc:Fallback xmlns="">
      <p:transition spd="slow" advTm="40599"/>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6D1176-71AB-4D83-A1FF-E0EFE1CD8C90}"/>
              </a:ext>
            </a:extLst>
          </p:cNvPr>
          <p:cNvSpPr>
            <a:spLocks noGrp="1"/>
          </p:cNvSpPr>
          <p:nvPr>
            <p:ph type="body" sz="quarter" idx="20"/>
          </p:nvPr>
        </p:nvSpPr>
        <p:spPr/>
        <p:txBody>
          <a:bodyPr/>
          <a:lstStyle/>
          <a:p>
            <a:r>
              <a:rPr lang="en-GB" dirty="0"/>
              <a:t>What techniques exist to mitigate?</a:t>
            </a:r>
          </a:p>
        </p:txBody>
      </p:sp>
      <p:sp>
        <p:nvSpPr>
          <p:cNvPr id="3" name="Text Placeholder 2">
            <a:extLst>
              <a:ext uri="{FF2B5EF4-FFF2-40B4-BE49-F238E27FC236}">
                <a16:creationId xmlns:a16="http://schemas.microsoft.com/office/drawing/2014/main" id="{F9034AFE-1435-444F-8E48-5CF962895A36}"/>
              </a:ext>
            </a:extLst>
          </p:cNvPr>
          <p:cNvSpPr>
            <a:spLocks noGrp="1"/>
          </p:cNvSpPr>
          <p:nvPr>
            <p:ph type="body" sz="quarter" idx="14"/>
          </p:nvPr>
        </p:nvSpPr>
        <p:spPr>
          <a:xfrm>
            <a:off x="431800" y="1319695"/>
            <a:ext cx="8429486" cy="2895598"/>
          </a:xfrm>
        </p:spPr>
        <p:txBody>
          <a:bodyPr/>
          <a:lstStyle/>
          <a:p>
            <a:pPr marL="342900" indent="-342900">
              <a:buFont typeface="+mj-lt"/>
              <a:buAutoNum type="arabicPeriod" startAt="2"/>
            </a:pPr>
            <a:r>
              <a:rPr lang="en-GB" sz="1600" dirty="0"/>
              <a:t>In-processing:</a:t>
            </a:r>
          </a:p>
          <a:p>
            <a:pPr lvl="2"/>
            <a:r>
              <a:rPr lang="en-GB" sz="1600" dirty="0"/>
              <a:t>The model architecture and/or optimisation process is adjusted to target fairness, as well as prediction error minimisation.</a:t>
            </a:r>
          </a:p>
          <a:p>
            <a:pPr lvl="2"/>
            <a:r>
              <a:rPr lang="en-GB" sz="1600" dirty="0"/>
              <a:t>This type of technique will not usually be model-agnostic.</a:t>
            </a:r>
          </a:p>
          <a:p>
            <a:pPr lvl="2"/>
            <a:endParaRPr lang="en-GB" dirty="0"/>
          </a:p>
          <a:p>
            <a:pPr lvl="2"/>
            <a:endParaRPr lang="en-GB" dirty="0"/>
          </a:p>
          <a:p>
            <a:pPr lvl="2"/>
            <a:endParaRPr lang="en-GB" dirty="0"/>
          </a:p>
          <a:p>
            <a:pPr marL="180975" lvl="2" indent="0">
              <a:buNone/>
            </a:pPr>
            <a:endParaRPr lang="en-GB" dirty="0"/>
          </a:p>
          <a:p>
            <a:pPr marL="180975" lvl="2" indent="0">
              <a:buNone/>
            </a:pPr>
            <a:endParaRPr lang="en-GB" dirty="0"/>
          </a:p>
          <a:p>
            <a:pPr marL="180975" marR="0" lvl="2"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a:pPr>
            <a:r>
              <a:rPr kumimoji="0" lang="en-GB" sz="1200" b="0" i="0" u="none" strike="noStrike" kern="1200" cap="none" spc="0" normalizeH="0" baseline="0" noProof="0" dirty="0">
                <a:ln>
                  <a:noFill/>
                </a:ln>
                <a:solidFill>
                  <a:srgbClr val="1C1C1C"/>
                </a:solidFill>
                <a:effectLst/>
                <a:uLnTx/>
                <a:uFillTx/>
                <a:latin typeface="Arial"/>
                <a:ea typeface="+mn-ea"/>
                <a:cs typeface="+mn-cs"/>
              </a:rPr>
              <a:t>Example further reading:</a:t>
            </a:r>
          </a:p>
          <a:p>
            <a:pPr lvl="2">
              <a:defRPr/>
            </a:pPr>
            <a:r>
              <a:rPr kumimoji="0" lang="en-GB" sz="1200" b="0" i="0" u="none" strike="noStrike" kern="1200" cap="none" spc="0" normalizeH="0" baseline="0" noProof="0" dirty="0">
                <a:ln>
                  <a:noFill/>
                </a:ln>
                <a:solidFill>
                  <a:srgbClr val="1C1C1C"/>
                </a:solidFill>
                <a:effectLst/>
                <a:uLnTx/>
                <a:uFillTx/>
                <a:latin typeface="Arial"/>
                <a:ea typeface="+mn-ea"/>
                <a:cs typeface="+mn-cs"/>
              </a:rPr>
              <a:t>Agarwal et al, “</a:t>
            </a:r>
            <a:r>
              <a:rPr lang="en-GB" sz="1200" dirty="0"/>
              <a:t>A Reductions Approach to Fair Classification”, 35th International Conference on Machine Learning, 2018</a:t>
            </a:r>
            <a:endParaRPr kumimoji="0" lang="en-GB" sz="1200" b="0" i="0" u="none" strike="noStrike" kern="1200" cap="none" spc="0" normalizeH="0" baseline="0" noProof="0" dirty="0">
              <a:ln>
                <a:noFill/>
              </a:ln>
              <a:solidFill>
                <a:srgbClr val="1C1C1C"/>
              </a:solidFill>
              <a:effectLst/>
              <a:uLnTx/>
              <a:uFillTx/>
              <a:latin typeface="Arial"/>
              <a:ea typeface="+mn-ea"/>
              <a:cs typeface="+mn-cs"/>
            </a:endParaRPr>
          </a:p>
          <a:p>
            <a:pPr marL="431800" marR="0" lvl="2" indent="-250825"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GB" sz="1200" b="0" i="0" u="none" strike="noStrike" kern="1200" cap="none" spc="0" normalizeH="0" baseline="0" noProof="0" dirty="0" err="1">
                <a:ln>
                  <a:noFill/>
                </a:ln>
                <a:solidFill>
                  <a:srgbClr val="1C1C1C"/>
                </a:solidFill>
                <a:effectLst/>
                <a:uLnTx/>
                <a:uFillTx/>
                <a:latin typeface="Arial"/>
                <a:ea typeface="+mn-ea"/>
                <a:cs typeface="+mn-cs"/>
              </a:rPr>
              <a:t>Zemel</a:t>
            </a:r>
            <a:r>
              <a:rPr kumimoji="0" lang="en-GB" sz="1200" b="0" i="0" u="none" strike="noStrike" kern="1200" cap="none" spc="0" normalizeH="0" baseline="0" noProof="0" dirty="0">
                <a:ln>
                  <a:noFill/>
                </a:ln>
                <a:solidFill>
                  <a:srgbClr val="1C1C1C"/>
                </a:solidFill>
                <a:effectLst/>
                <a:uLnTx/>
                <a:uFillTx/>
                <a:latin typeface="Arial"/>
                <a:ea typeface="+mn-ea"/>
                <a:cs typeface="+mn-cs"/>
              </a:rPr>
              <a:t> et al. “</a:t>
            </a:r>
            <a:r>
              <a:rPr lang="en-GB" sz="1200" dirty="0"/>
              <a:t>Learning Fair Representations”, Proceedings of Machine Learning Research, Vol. 28, 2013</a:t>
            </a:r>
          </a:p>
          <a:p>
            <a:pPr marL="431800" marR="0" lvl="2" indent="-250825"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GB" sz="1200" b="0" i="0" u="none" strike="noStrike" kern="1200" cap="none" spc="0" normalizeH="0" baseline="0" noProof="0" dirty="0">
                <a:ln>
                  <a:noFill/>
                </a:ln>
                <a:solidFill>
                  <a:srgbClr val="1C1C1C"/>
                </a:solidFill>
                <a:effectLst/>
                <a:uLnTx/>
                <a:uFillTx/>
                <a:latin typeface="Arial"/>
                <a:ea typeface="+mn-ea"/>
                <a:cs typeface="+mn-cs"/>
              </a:rPr>
              <a:t>Zhang et al., “</a:t>
            </a:r>
            <a:r>
              <a:rPr lang="en-GB" sz="1200" dirty="0"/>
              <a:t>Mitigating Unwanted Biases with Adversarial Learning”, AAAI/ACM Conference on AI, Ethics, and Society, 2018</a:t>
            </a:r>
            <a:endParaRPr kumimoji="0" lang="en-GB" sz="1200" b="0" i="0" u="none" strike="noStrike" kern="1200" cap="none" spc="0" normalizeH="0" baseline="0" noProof="0" dirty="0">
              <a:ln>
                <a:noFill/>
              </a:ln>
              <a:solidFill>
                <a:srgbClr val="1C1C1C"/>
              </a:solidFill>
              <a:effectLst/>
              <a:uLnTx/>
              <a:uFillTx/>
              <a:latin typeface="Arial"/>
              <a:ea typeface="+mn-ea"/>
              <a:cs typeface="+mn-cs"/>
            </a:endParaRPr>
          </a:p>
          <a:p>
            <a:pPr marL="180975" lvl="2" indent="0">
              <a:buNone/>
            </a:pPr>
            <a:endParaRPr lang="en-GB" dirty="0"/>
          </a:p>
          <a:p>
            <a:pPr marL="92075" lvl="1" indent="-342900">
              <a:buFont typeface="+mj-lt"/>
              <a:buAutoNum type="arabicPeriod"/>
            </a:pPr>
            <a:endParaRPr lang="en-GB" dirty="0"/>
          </a:p>
        </p:txBody>
      </p:sp>
    </p:spTree>
    <p:extLst>
      <p:ext uri="{BB962C8B-B14F-4D97-AF65-F5344CB8AC3E}">
        <p14:creationId xmlns:p14="http://schemas.microsoft.com/office/powerpoint/2010/main" val="1075506125"/>
      </p:ext>
    </p:extLst>
  </p:cSld>
  <p:clrMapOvr>
    <a:masterClrMapping/>
  </p:clrMapOvr>
  <mc:AlternateContent xmlns:mc="http://schemas.openxmlformats.org/markup-compatibility/2006" xmlns:p14="http://schemas.microsoft.com/office/powerpoint/2010/main">
    <mc:Choice Requires="p14">
      <p:transition spd="slow" p14:dur="2000" advTm="77079"/>
    </mc:Choice>
    <mc:Fallback xmlns="">
      <p:transition spd="slow" advTm="77079"/>
    </mc:Fallback>
  </mc:AlternateContent>
</p:sld>
</file>

<file path=ppt/theme/theme1.xml><?xml version="1.0" encoding="utf-8"?>
<a:theme xmlns:a="http://schemas.openxmlformats.org/drawingml/2006/main" name="Office Theme">
  <a:themeElements>
    <a:clrScheme name="Turing Presentation Palette">
      <a:dk1>
        <a:srgbClr val="1C1C1C"/>
      </a:dk1>
      <a:lt1>
        <a:sysClr val="window" lastClr="FFFFFF"/>
      </a:lt1>
      <a:dk2>
        <a:srgbClr val="404040"/>
      </a:dk2>
      <a:lt2>
        <a:srgbClr val="DEDEDE"/>
      </a:lt2>
      <a:accent1>
        <a:srgbClr val="00B0F0"/>
      </a:accent1>
      <a:accent2>
        <a:srgbClr val="0070C0"/>
      </a:accent2>
      <a:accent3>
        <a:srgbClr val="06CA7B"/>
      </a:accent3>
      <a:accent4>
        <a:srgbClr val="002060"/>
      </a:accent4>
      <a:accent5>
        <a:srgbClr val="7D02C2"/>
      </a:accent5>
      <a:accent6>
        <a:srgbClr val="FF007D"/>
      </a:accent6>
      <a:hlink>
        <a:srgbClr val="000000"/>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kumimoji="0" sz="1600" b="0" i="0" u="none" strike="noStrike" kern="1200" cap="none" spc="0" normalizeH="0" baseline="0" noProof="0" dirty="0" smtClean="0">
            <a:ln>
              <a:noFill/>
            </a:ln>
            <a:solidFill>
              <a:prstClr val="black"/>
            </a:solidFill>
            <a:effectLst/>
            <a:uLnTx/>
            <a:uFillTx/>
            <a:latin typeface="+mn-lt"/>
            <a:ea typeface="+mn-ea"/>
            <a:cs typeface="+mn-cs"/>
          </a:defRPr>
        </a:defPPr>
      </a:lstStyle>
    </a:txDef>
  </a:objectDefaults>
  <a:extraClrSchemeLst/>
  <a:extLst>
    <a:ext uri="{05A4C25C-085E-4340-85A3-A5531E510DB2}">
      <thm15:themeFamily xmlns:thm15="http://schemas.microsoft.com/office/thememl/2012/main" name="The Alan Turing Master PPT with intro slides_widescreen_v3" id="{5DFD5C9A-0A2C-4E03-B4D8-1CB4749D4479}" vid="{9C62355F-E4EE-46CD-BECD-0FFB3DDDDA0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9AA62DCEA4FAE4394823B509BA2709F" ma:contentTypeVersion="" ma:contentTypeDescription="Create a new document." ma:contentTypeScope="" ma:versionID="f5f144880e0222ce0d875f5b6d538bcd">
  <xsd:schema xmlns:xsd="http://www.w3.org/2001/XMLSchema" xmlns:xs="http://www.w3.org/2001/XMLSchema" xmlns:p="http://schemas.microsoft.com/office/2006/metadata/properties" xmlns:ns2="ddc16f2e-ac79-420b-bf02-152a3fab2b22" xmlns:ns3="e5618448-e42b-40ea-80d2-fe7c2030a18b" targetNamespace="http://schemas.microsoft.com/office/2006/metadata/properties" ma:root="true" ma:fieldsID="d8f14032b450dcf0b5dfeee191d447cb" ns2:_="" ns3:_="">
    <xsd:import namespace="ddc16f2e-ac79-420b-bf02-152a3fab2b22"/>
    <xsd:import namespace="e5618448-e42b-40ea-80d2-fe7c2030a18b"/>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EventHashCode" minOccurs="0"/>
                <xsd:element ref="ns3: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c16f2e-ac79-420b-bf02-152a3fab2b22"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5618448-e42b-40ea-80d2-fe7c2030a18b"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AAED0E6-9361-461C-840A-5546723953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dc16f2e-ac79-420b-bf02-152a3fab2b22"/>
    <ds:schemaRef ds:uri="e5618448-e42b-40ea-80d2-fe7c2030a18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6A361FC-9574-4D3A-922B-90EB7E3EAC0E}">
  <ds:schemaRefs>
    <ds:schemaRef ds:uri="http://schemas.microsoft.com/sharepoint/v3/contenttype/forms"/>
  </ds:schemaRefs>
</ds:datastoreItem>
</file>

<file path=customXml/itemProps3.xml><?xml version="1.0" encoding="utf-8"?>
<ds:datastoreItem xmlns:ds="http://schemas.openxmlformats.org/officeDocument/2006/customXml" ds:itemID="{42D3EDB7-0ABD-4BC6-9C2A-32E4FC10473A}">
  <ds:schemaRefs>
    <ds:schemaRef ds:uri="http://purl.org/dc/terms/"/>
    <ds:schemaRef ds:uri="http://schemas.microsoft.com/office/infopath/2007/PartnerControls"/>
    <ds:schemaRef ds:uri="http://purl.org/dc/dcmitype/"/>
    <ds:schemaRef ds:uri="http://schemas.microsoft.com/office/2006/documentManagement/types"/>
    <ds:schemaRef ds:uri="http://schemas.openxmlformats.org/package/2006/metadata/core-properties"/>
    <ds:schemaRef ds:uri="ddc16f2e-ac79-420b-bf02-152a3fab2b22"/>
    <ds:schemaRef ds:uri="http://purl.org/dc/elements/1.1/"/>
    <ds:schemaRef ds:uri="e5618448-e42b-40ea-80d2-fe7c2030a18b"/>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2301</Words>
  <Application>Microsoft Office PowerPoint</Application>
  <PresentationFormat>On-screen Show (16:9)</PresentationFormat>
  <Paragraphs>241</Paragraphs>
  <Slides>26</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Cambria Math</vt:lpstr>
      <vt:lpstr>Office Theme</vt:lpstr>
      <vt:lpstr>Milestone 4:  Mitigating Algorithm Bias and Discrimination in Supervised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Yellow Balloon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Alan Turing Institute</dc:title>
  <dc:creator>Sophie Mclvor</dc:creator>
  <cp:lastModifiedBy>catherine.inness@gmail.com</cp:lastModifiedBy>
  <cp:revision>171</cp:revision>
  <cp:lastPrinted>2017-11-14T13:34:51Z</cp:lastPrinted>
  <dcterms:created xsi:type="dcterms:W3CDTF">2017-03-06T16:45:41Z</dcterms:created>
  <dcterms:modified xsi:type="dcterms:W3CDTF">2021-09-29T14:27:51Z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ocument Keywords">
    <vt:lpwstr/>
  </property>
  <property fmtid="{D5CDD505-2E9C-101B-9397-08002B2CF9AE}" pid="3" name="ContentTypeId">
    <vt:lpwstr>0x01010002D22E6A211DCA4BB83824406D28E9C0</vt:lpwstr>
  </property>
</Properties>
</file>

<file path=docProps/thumbnail.jpeg>
</file>